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3"/>
    <p:sldId id="258" r:id="rId4"/>
    <p:sldId id="262" r:id="rId5"/>
    <p:sldId id="260" r:id="rId6"/>
    <p:sldId id="263" r:id="rId8"/>
    <p:sldId id="261" r:id="rId9"/>
    <p:sldId id="264" r:id="rId10"/>
    <p:sldId id="259" r:id="rId11"/>
    <p:sldId id="265" r:id="rId12"/>
    <p:sldId id="266" r:id="rId13"/>
    <p:sldId id="269" r:id="rId14"/>
    <p:sldId id="267"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4C34"/>
    <a:srgbClr val="D4B5B2"/>
    <a:srgbClr val="FFEBCD"/>
    <a:srgbClr val="FFC772"/>
    <a:srgbClr val="FFF8F3"/>
    <a:srgbClr val="FF7B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9" autoAdjust="0"/>
    <p:restoredTop sz="94660"/>
  </p:normalViewPr>
  <p:slideViewPr>
    <p:cSldViewPr snapToGrid="0">
      <p:cViewPr varScale="1">
        <p:scale>
          <a:sx n="40" d="100"/>
          <a:sy n="40" d="100"/>
        </p:scale>
        <p:origin x="84" y="7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C89FB7-18FC-4847-82D9-763DDB976D4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065A7C-52E6-497C-A8A7-3EAA5AB2E10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7065A7C-52E6-497C-A8A7-3EAA5AB2E10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7065A7C-52E6-497C-A8A7-3EAA5AB2E10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7065A7C-52E6-497C-A8A7-3EAA5AB2E10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67065A7C-52E6-497C-A8A7-3EAA5AB2E10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7065A7C-52E6-497C-A8A7-3EAA5AB2E10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453C718-93CA-40D6-82D2-5E3C0E67A78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45F131E-D3FB-4638-94DA-65C767CBBC52}"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0453C718-93CA-40D6-82D2-5E3C0E67A78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45F131E-D3FB-4638-94DA-65C767CBBC52}"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0453C718-93CA-40D6-82D2-5E3C0E67A78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45F131E-D3FB-4638-94DA-65C767CBBC52}"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0453C718-93CA-40D6-82D2-5E3C0E67A78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45F131E-D3FB-4638-94DA-65C767CBBC52}"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0453C718-93CA-40D6-82D2-5E3C0E67A78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45F131E-D3FB-4638-94DA-65C767CBBC52}"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0453C718-93CA-40D6-82D2-5E3C0E67A78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45F131E-D3FB-4638-94DA-65C767CBBC52}"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0453C718-93CA-40D6-82D2-5E3C0E67A78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45F131E-D3FB-4638-94DA-65C767CBBC5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453C718-93CA-40D6-82D2-5E3C0E67A78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45F131E-D3FB-4638-94DA-65C767CBBC5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53C718-93CA-40D6-82D2-5E3C0E67A78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45F131E-D3FB-4638-94DA-65C767CBBC52}"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453C718-93CA-40D6-82D2-5E3C0E67A78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45F131E-D3FB-4638-94DA-65C767CBBC52}"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453C718-93CA-40D6-82D2-5E3C0E67A78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45F131E-D3FB-4638-94DA-65C767CBBC5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53C718-93CA-40D6-82D2-5E3C0E67A780}"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5F131E-D3FB-4638-94DA-65C767CBBC5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7.xml"/><Relationship Id="rId7" Type="http://schemas.openxmlformats.org/officeDocument/2006/relationships/image" Target="../media/image7.png"/><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2.png"/><Relationship Id="rId3" Type="http://schemas.openxmlformats.org/officeDocument/2006/relationships/tags" Target="../tags/tag44.xml"/><Relationship Id="rId2" Type="http://schemas.openxmlformats.org/officeDocument/2006/relationships/image" Target="../media/image15.png"/><Relationship Id="rId1" Type="http://schemas.openxmlformats.org/officeDocument/2006/relationships/tags" Target="../tags/tag43.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openxmlformats.org/officeDocument/2006/relationships/image" Target="../media/image7.png"/><Relationship Id="rId7" Type="http://schemas.openxmlformats.org/officeDocument/2006/relationships/image" Target="../media/image3.png"/><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image" Target="../media/image4.png"/><Relationship Id="rId2" Type="http://schemas.openxmlformats.org/officeDocument/2006/relationships/image" Target="../media/image15.png"/><Relationship Id="rId10" Type="http://schemas.openxmlformats.org/officeDocument/2006/relationships/notesSlide" Target="../notesSlides/notesSlide4.xml"/><Relationship Id="rId1" Type="http://schemas.openxmlformats.org/officeDocument/2006/relationships/tags" Target="../tags/tag45.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image" Target="../media/image1.png"/><Relationship Id="rId3" Type="http://schemas.openxmlformats.org/officeDocument/2006/relationships/image" Target="../media/image7.png"/><Relationship Id="rId2" Type="http://schemas.openxmlformats.org/officeDocument/2006/relationships/tags" Target="../tags/tag49.xml"/><Relationship Id="rId1" Type="http://schemas.openxmlformats.org/officeDocument/2006/relationships/image" Target="../media/image22.png"/></Relationships>
</file>

<file path=ppt/slides/_rels/slide2.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tags" Target="../tags/tag3.xml"/><Relationship Id="rId6" Type="http://schemas.openxmlformats.org/officeDocument/2006/relationships/tags" Target="../tags/tag2.xml"/><Relationship Id="rId5" Type="http://schemas.openxmlformats.org/officeDocument/2006/relationships/tags" Target="../tags/tag1.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5" Type="http://schemas.openxmlformats.org/officeDocument/2006/relationships/slideLayout" Target="../slideLayouts/slideLayout2.xml"/><Relationship Id="rId14" Type="http://schemas.openxmlformats.org/officeDocument/2006/relationships/image" Target="../media/image7.png"/><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9" Type="http://schemas.openxmlformats.org/officeDocument/2006/relationships/image" Target="../media/image12.png"/><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image" Target="../media/image5.png"/><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image" Target="../media/image11.png"/><Relationship Id="rId13" Type="http://schemas.openxmlformats.org/officeDocument/2006/relationships/slideLayout" Target="../slideLayouts/slideLayout7.xml"/><Relationship Id="rId12" Type="http://schemas.openxmlformats.org/officeDocument/2006/relationships/image" Target="../media/image7.png"/><Relationship Id="rId11" Type="http://schemas.openxmlformats.org/officeDocument/2006/relationships/image" Target="../media/image13.png"/><Relationship Id="rId10" Type="http://schemas.openxmlformats.org/officeDocument/2006/relationships/tags" Target="../tags/tag16.xml"/><Relationship Id="rId1" Type="http://schemas.openxmlformats.org/officeDocument/2006/relationships/tags" Target="../tags/tag10.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image" Target="../media/image14.png"/></Relationships>
</file>

<file path=ppt/slides/_rels/slide5.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image" Target="../media/image12.png"/><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image" Target="../media/image6.png"/><Relationship Id="rId3" Type="http://schemas.openxmlformats.org/officeDocument/2006/relationships/tags" Target="../tags/tag19.xml"/><Relationship Id="rId2" Type="http://schemas.openxmlformats.org/officeDocument/2006/relationships/tags" Target="../tags/tag18.xml"/><Relationship Id="rId13" Type="http://schemas.openxmlformats.org/officeDocument/2006/relationships/slideLayout" Target="../slideLayouts/slideLayout7.xml"/><Relationship Id="rId12" Type="http://schemas.openxmlformats.org/officeDocument/2006/relationships/image" Target="../media/image7.png"/><Relationship Id="rId11" Type="http://schemas.openxmlformats.org/officeDocument/2006/relationships/image" Target="../media/image8.png"/><Relationship Id="rId10" Type="http://schemas.openxmlformats.org/officeDocument/2006/relationships/image" Target="../media/image13.png"/><Relationship Id="rId1" Type="http://schemas.openxmlformats.org/officeDocument/2006/relationships/tags" Target="../tags/tag17.xml"/></Relationships>
</file>

<file path=ppt/slides/_rels/slide6.xml.rels><?xml version="1.0" encoding="UTF-8" standalone="yes"?>
<Relationships xmlns="http://schemas.openxmlformats.org/package/2006/relationships"><Relationship Id="rId9" Type="http://schemas.openxmlformats.org/officeDocument/2006/relationships/tags" Target="../tags/tag28.xml"/><Relationship Id="rId8" Type="http://schemas.openxmlformats.org/officeDocument/2006/relationships/tags" Target="../tags/tag27.xml"/><Relationship Id="rId7" Type="http://schemas.openxmlformats.org/officeDocument/2006/relationships/tags" Target="../tags/tag26.xml"/><Relationship Id="rId6" Type="http://schemas.openxmlformats.org/officeDocument/2006/relationships/image" Target="../media/image14.png"/><Relationship Id="rId5" Type="http://schemas.openxmlformats.org/officeDocument/2006/relationships/image" Target="../media/image16.png"/><Relationship Id="rId4" Type="http://schemas.openxmlformats.org/officeDocument/2006/relationships/image" Target="../media/image12.png"/><Relationship Id="rId3" Type="http://schemas.openxmlformats.org/officeDocument/2006/relationships/tags" Target="../tags/tag25.xml"/><Relationship Id="rId2" Type="http://schemas.openxmlformats.org/officeDocument/2006/relationships/image" Target="../media/image15.png"/><Relationship Id="rId11" Type="http://schemas.openxmlformats.org/officeDocument/2006/relationships/slideLayout" Target="../slideLayouts/slideLayout7.xml"/><Relationship Id="rId10" Type="http://schemas.openxmlformats.org/officeDocument/2006/relationships/image" Target="../media/image7.png"/><Relationship Id="rId1" Type="http://schemas.openxmlformats.org/officeDocument/2006/relationships/tags" Target="../tags/tag24.xml"/></Relationships>
</file>

<file path=ppt/slides/_rels/slide7.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image" Target="../media/image12.png"/><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image" Target="../media/image6.png"/><Relationship Id="rId3" Type="http://schemas.openxmlformats.org/officeDocument/2006/relationships/tags" Target="../tags/tag31.xml"/><Relationship Id="rId2" Type="http://schemas.openxmlformats.org/officeDocument/2006/relationships/tags" Target="../tags/tag30.xml"/><Relationship Id="rId13" Type="http://schemas.openxmlformats.org/officeDocument/2006/relationships/slideLayout" Target="../slideLayouts/slideLayout7.xml"/><Relationship Id="rId12" Type="http://schemas.openxmlformats.org/officeDocument/2006/relationships/image" Target="../media/image7.png"/><Relationship Id="rId11" Type="http://schemas.openxmlformats.org/officeDocument/2006/relationships/image" Target="../media/image9.png"/><Relationship Id="rId10" Type="http://schemas.openxmlformats.org/officeDocument/2006/relationships/image" Target="../media/image13.png"/><Relationship Id="rId1" Type="http://schemas.openxmlformats.org/officeDocument/2006/relationships/tags" Target="../tags/tag29.xml"/></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7.xml"/><Relationship Id="rId7" Type="http://schemas.openxmlformats.org/officeDocument/2006/relationships/image" Target="../media/image7.png"/><Relationship Id="rId6" Type="http://schemas.microsoft.com/office/2007/relationships/hdphoto" Target="../media/image21.wdp"/><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image" Target="../media/image17.png"/></Relationships>
</file>

<file path=ppt/slides/_rels/slide9.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image" Target="../media/image12.png"/><Relationship Id="rId7" Type="http://schemas.openxmlformats.org/officeDocument/2006/relationships/tags" Target="../tags/tag41.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image" Target="../media/image5.png"/><Relationship Id="rId3" Type="http://schemas.openxmlformats.org/officeDocument/2006/relationships/tags" Target="../tags/tag38.xml"/><Relationship Id="rId2" Type="http://schemas.openxmlformats.org/officeDocument/2006/relationships/tags" Target="../tags/tag37.xml"/><Relationship Id="rId13" Type="http://schemas.openxmlformats.org/officeDocument/2006/relationships/slideLayout" Target="../slideLayouts/slideLayout7.xml"/><Relationship Id="rId12" Type="http://schemas.openxmlformats.org/officeDocument/2006/relationships/image" Target="../media/image7.png"/><Relationship Id="rId11" Type="http://schemas.openxmlformats.org/officeDocument/2006/relationships/image" Target="../media/image10.png"/><Relationship Id="rId10" Type="http://schemas.openxmlformats.org/officeDocument/2006/relationships/image" Target="../media/image13.png"/><Relationship Id="rId1" Type="http://schemas.openxmlformats.org/officeDocument/2006/relationships/tags" Target="../tags/tag3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EBCD"/>
        </a:solidFill>
        <a:effectLst/>
      </p:bgPr>
    </p:bg>
    <p:spTree>
      <p:nvGrpSpPr>
        <p:cNvPr id="1" name=""/>
        <p:cNvGrpSpPr/>
        <p:nvPr/>
      </p:nvGrpSpPr>
      <p:grpSpPr>
        <a:xfrm>
          <a:off x="0" y="0"/>
          <a:ext cx="0" cy="0"/>
          <a:chOff x="0" y="0"/>
          <a:chExt cx="0" cy="0"/>
        </a:xfrm>
      </p:grpSpPr>
      <p:pic>
        <p:nvPicPr>
          <p:cNvPr id="20" name="Picture 6"/>
          <p:cNvPicPr>
            <a:picLocks noChangeAspect="1"/>
          </p:cNvPicPr>
          <p:nvPr/>
        </p:nvPicPr>
        <p:blipFill>
          <a:blip r:embed="rId1">
            <a:alphaModFix amt="30000"/>
            <a:duotone>
              <a:schemeClr val="accent2">
                <a:shade val="45000"/>
                <a:satMod val="135000"/>
              </a:schemeClr>
              <a:prstClr val="white"/>
            </a:duotone>
          </a:blip>
          <a:srcRect/>
          <a:stretch>
            <a:fillRect/>
          </a:stretch>
        </p:blipFill>
        <p:spPr>
          <a:xfrm>
            <a:off x="-1" y="1008180"/>
            <a:ext cx="5650173" cy="5644047"/>
          </a:xfrm>
          <a:prstGeom prst="rect">
            <a:avLst/>
          </a:prstGeom>
        </p:spPr>
      </p:pic>
      <p:sp>
        <p:nvSpPr>
          <p:cNvPr id="12" name="任意多边形: 形状 11"/>
          <p:cNvSpPr/>
          <p:nvPr/>
        </p:nvSpPr>
        <p:spPr>
          <a:xfrm rot="16200000" flipH="1" flipV="1">
            <a:off x="8576925" y="-1468891"/>
            <a:ext cx="2387600" cy="5147873"/>
          </a:xfrm>
          <a:custGeom>
            <a:avLst/>
            <a:gdLst>
              <a:gd name="connsiteX0" fmla="*/ 0 w 4052262"/>
              <a:gd name="connsiteY0" fmla="*/ 0 h 3016345"/>
              <a:gd name="connsiteX1" fmla="*/ 4052262 w 4052262"/>
              <a:gd name="connsiteY1" fmla="*/ 0 h 3016345"/>
              <a:gd name="connsiteX2" fmla="*/ 3939818 w 4052262"/>
              <a:gd name="connsiteY2" fmla="*/ 42030 h 3016345"/>
              <a:gd name="connsiteX3" fmla="*/ 2418080 w 4052262"/>
              <a:gd name="connsiteY3" fmla="*/ 762001 h 3016345"/>
              <a:gd name="connsiteX4" fmla="*/ 1503680 w 4052262"/>
              <a:gd name="connsiteY4" fmla="*/ 1899921 h 3016345"/>
              <a:gd name="connsiteX5" fmla="*/ 77467 w 4052262"/>
              <a:gd name="connsiteY5" fmla="*/ 3016345 h 3016345"/>
              <a:gd name="connsiteX6" fmla="*/ 0 w 4052262"/>
              <a:gd name="connsiteY6" fmla="*/ 3015938 h 3016345"/>
              <a:gd name="connsiteX7" fmla="*/ 0 w 4052262"/>
              <a:gd name="connsiteY7" fmla="*/ 0 h 3016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2262" h="3016345">
                <a:moveTo>
                  <a:pt x="0" y="0"/>
                </a:moveTo>
                <a:lnTo>
                  <a:pt x="4052262" y="0"/>
                </a:lnTo>
                <a:lnTo>
                  <a:pt x="3939818" y="42030"/>
                </a:lnTo>
                <a:cubicBezTo>
                  <a:pt x="3347561" y="268447"/>
                  <a:pt x="2797810" y="501651"/>
                  <a:pt x="2418080" y="762001"/>
                </a:cubicBezTo>
                <a:cubicBezTo>
                  <a:pt x="1911773" y="1109134"/>
                  <a:pt x="1930400" y="1539241"/>
                  <a:pt x="1503680" y="1899921"/>
                </a:cubicBezTo>
                <a:cubicBezTo>
                  <a:pt x="1156970" y="2192974"/>
                  <a:pt x="472665" y="2961119"/>
                  <a:pt x="77467" y="3016345"/>
                </a:cubicBezTo>
                <a:lnTo>
                  <a:pt x="0" y="3015938"/>
                </a:lnTo>
                <a:lnTo>
                  <a:pt x="0" y="0"/>
                </a:lnTo>
                <a:close/>
              </a:path>
            </a:pathLst>
          </a:custGeom>
          <a:gradFill flip="none" rotWithShape="1">
            <a:gsLst>
              <a:gs pos="0">
                <a:srgbClr val="FFC772">
                  <a:alpha val="25000"/>
                </a:srgbClr>
              </a:gs>
              <a:gs pos="100000">
                <a:srgbClr val="FF7B40">
                  <a:alpha val="45000"/>
                </a:srgbClr>
              </a:gs>
            </a:gsLst>
            <a:lin ang="17400000" scaled="0"/>
            <a:tileRect/>
          </a:gradFill>
          <a:ln w="12700" cap="flat" cmpd="sng" algn="ctr">
            <a:noFill/>
            <a:prstDash val="solid"/>
            <a:miter lim="800000"/>
          </a:ln>
          <a:effectLst>
            <a:softEdge rad="127000"/>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等线" panose="02010600030101010101" charset="-122"/>
              <a:ea typeface="等线" panose="02010600030101010101" charset="-122"/>
              <a:cs typeface="+mn-cs"/>
            </a:endParaRPr>
          </a:p>
        </p:txBody>
      </p:sp>
      <p:sp>
        <p:nvSpPr>
          <p:cNvPr id="2" name="标题 1"/>
          <p:cNvSpPr>
            <a:spLocks noGrp="1"/>
          </p:cNvSpPr>
          <p:nvPr>
            <p:ph type="ctrTitle"/>
          </p:nvPr>
        </p:nvSpPr>
        <p:spPr/>
        <p:txBody>
          <a:bodyPr/>
          <a:lstStyle/>
          <a:p>
            <a:r>
              <a:rPr lang="zh-CN" altLang="en-US" dirty="0">
                <a:solidFill>
                  <a:srgbClr val="8C4C34"/>
                </a:solidFill>
                <a:latin typeface="华光准圆_CNKI" panose="02000500000000000000" pitchFamily="2" charset="-122"/>
                <a:ea typeface="华光准圆_CNKI" panose="02000500000000000000" pitchFamily="2" charset="-122"/>
              </a:rPr>
              <a:t>复旦大学任重书院</a:t>
            </a:r>
            <a:endParaRPr lang="zh-CN" altLang="en-US" dirty="0">
              <a:solidFill>
                <a:srgbClr val="8C4C34"/>
              </a:solidFill>
              <a:latin typeface="华光准圆_CNKI" panose="02000500000000000000" pitchFamily="2" charset="-122"/>
              <a:ea typeface="华光准圆_CNKI" panose="02000500000000000000" pitchFamily="2" charset="-122"/>
            </a:endParaRPr>
          </a:p>
        </p:txBody>
      </p:sp>
      <p:sp>
        <p:nvSpPr>
          <p:cNvPr id="3" name="副标题 2"/>
          <p:cNvSpPr>
            <a:spLocks noGrp="1"/>
          </p:cNvSpPr>
          <p:nvPr>
            <p:ph type="subTitle" idx="1"/>
          </p:nvPr>
        </p:nvSpPr>
        <p:spPr/>
        <p:txBody>
          <a:bodyPr/>
          <a:lstStyle/>
          <a:p>
            <a:r>
              <a:rPr lang="zh-CN" altLang="en-US" dirty="0">
                <a:solidFill>
                  <a:srgbClr val="8C4C34"/>
                </a:solidFill>
                <a:ea typeface="思源黑体 CN Light" panose="020B0300000000000000"/>
              </a:rPr>
              <a:t>复旦大学任重书院</a:t>
            </a:r>
            <a:endParaRPr lang="zh-CN" altLang="en-US" dirty="0">
              <a:solidFill>
                <a:srgbClr val="8C4C34"/>
              </a:solidFill>
              <a:ea typeface="思源黑体 CN Light" panose="020B0300000000000000"/>
            </a:endParaRPr>
          </a:p>
        </p:txBody>
      </p:sp>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23232" t="24989" r="26254" b="9434"/>
          <a:stretch>
            <a:fillRect/>
          </a:stretch>
        </p:blipFill>
        <p:spPr>
          <a:xfrm>
            <a:off x="308763" y="3602038"/>
            <a:ext cx="3393913" cy="3077460"/>
          </a:xfrm>
          <a:prstGeom prst="rect">
            <a:avLst/>
          </a:prstGeom>
          <a:effectLst>
            <a:outerShdw blurRad="76200" dir="13500000" sy="23000" kx="1200000" algn="br" rotWithShape="0">
              <a:prstClr val="black">
                <a:alpha val="20000"/>
              </a:prstClr>
            </a:outerShdw>
          </a:effectLst>
        </p:spPr>
      </p:pic>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l="32102" t="36635" r="32774" b="30625"/>
          <a:stretch>
            <a:fillRect/>
          </a:stretch>
        </p:blipFill>
        <p:spPr>
          <a:xfrm>
            <a:off x="8650891" y="0"/>
            <a:ext cx="3818486" cy="2486164"/>
          </a:xfrm>
          <a:prstGeom prst="rect">
            <a:avLst/>
          </a:prstGeom>
          <a:effectLst>
            <a:outerShdw blurRad="50800" dist="38100" dir="2700000" algn="tl" rotWithShape="0">
              <a:prstClr val="black">
                <a:alpha val="40000"/>
              </a:prstClr>
            </a:outerShdw>
          </a:effectLst>
        </p:spPr>
      </p:pic>
      <p:pic>
        <p:nvPicPr>
          <p:cNvPr id="8" name="图片 7"/>
          <p:cNvPicPr>
            <a:picLocks noChangeAspect="1"/>
          </p:cNvPicPr>
          <p:nvPr/>
        </p:nvPicPr>
        <p:blipFill rotWithShape="1">
          <a:blip r:embed="rId4">
            <a:extLst>
              <a:ext uri="{28A0092B-C50C-407E-A947-70E740481C1C}">
                <a14:useLocalDpi xmlns:a14="http://schemas.microsoft.com/office/drawing/2010/main" val="0"/>
              </a:ext>
            </a:extLst>
          </a:blip>
          <a:srcRect l="24181" t="46627" r="38012" b="24947"/>
          <a:stretch>
            <a:fillRect/>
          </a:stretch>
        </p:blipFill>
        <p:spPr>
          <a:xfrm>
            <a:off x="8010756" y="5342736"/>
            <a:ext cx="2493471" cy="1309491"/>
          </a:xfrm>
          <a:prstGeom prst="rect">
            <a:avLst/>
          </a:prstGeom>
          <a:effectLst>
            <a:outerShdw blurRad="76200" dir="18900000" sy="23000" kx="-1200000" algn="bl" rotWithShape="0">
              <a:prstClr val="black">
                <a:alpha val="20000"/>
              </a:prstClr>
            </a:outerShdw>
            <a:softEdge rad="12700"/>
          </a:effectLst>
        </p:spPr>
      </p:pic>
      <p:pic>
        <p:nvPicPr>
          <p:cNvPr id="9" name="图片 8"/>
          <p:cNvPicPr>
            <a:picLocks noChangeAspect="1"/>
          </p:cNvPicPr>
          <p:nvPr/>
        </p:nvPicPr>
        <p:blipFill rotWithShape="1">
          <a:blip r:embed="rId5">
            <a:extLst>
              <a:ext uri="{28A0092B-C50C-407E-A947-70E740481C1C}">
                <a14:useLocalDpi xmlns:a14="http://schemas.microsoft.com/office/drawing/2010/main" val="0"/>
              </a:ext>
            </a:extLst>
          </a:blip>
          <a:srcRect l="33935" t="30316" r="37244" b="35352"/>
          <a:stretch>
            <a:fillRect/>
          </a:stretch>
        </p:blipFill>
        <p:spPr>
          <a:xfrm>
            <a:off x="10054389" y="5791029"/>
            <a:ext cx="947559" cy="788437"/>
          </a:xfrm>
          <a:prstGeom prst="rect">
            <a:avLst/>
          </a:prstGeom>
          <a:effectLst>
            <a:outerShdw blurRad="76200" dir="18900000" sy="23000" kx="-1200000" algn="bl" rotWithShape="0">
              <a:prstClr val="black">
                <a:alpha val="20000"/>
              </a:prstClr>
            </a:outerShdw>
            <a:softEdge rad="12700"/>
          </a:effectLst>
        </p:spPr>
      </p:pic>
      <p:pic>
        <p:nvPicPr>
          <p:cNvPr id="10" name="图片 9"/>
          <p:cNvPicPr>
            <a:picLocks noChangeAspect="1"/>
          </p:cNvPicPr>
          <p:nvPr/>
        </p:nvPicPr>
        <p:blipFill rotWithShape="1">
          <a:blip r:embed="rId6">
            <a:extLst>
              <a:ext uri="{28A0092B-C50C-407E-A947-70E740481C1C}">
                <a14:useLocalDpi xmlns:a14="http://schemas.microsoft.com/office/drawing/2010/main" val="0"/>
              </a:ext>
            </a:extLst>
          </a:blip>
          <a:srcRect l="38442" t="33327" r="42413" b="37248"/>
          <a:stretch>
            <a:fillRect/>
          </a:stretch>
        </p:blipFill>
        <p:spPr>
          <a:xfrm rot="20714288">
            <a:off x="10705781" y="5918675"/>
            <a:ext cx="558469" cy="599536"/>
          </a:xfrm>
          <a:prstGeom prst="rect">
            <a:avLst/>
          </a:prstGeom>
          <a:effectLst>
            <a:outerShdw blurRad="76200" dir="18900000" sy="23000" kx="-1200000" algn="bl" rotWithShape="0">
              <a:prstClr val="black">
                <a:alpha val="20000"/>
              </a:prstClr>
            </a:outerShdw>
            <a:softEdge rad="12700"/>
          </a:effectLst>
        </p:spPr>
      </p:pic>
      <p:sp>
        <p:nvSpPr>
          <p:cNvPr id="11" name="任意多边形: 形状 10"/>
          <p:cNvSpPr/>
          <p:nvPr/>
        </p:nvSpPr>
        <p:spPr>
          <a:xfrm rot="10800000">
            <a:off x="-42705" y="0"/>
            <a:ext cx="7766446" cy="327169"/>
          </a:xfrm>
          <a:custGeom>
            <a:avLst/>
            <a:gdLst>
              <a:gd name="connsiteX0" fmla="*/ 2552410 w 7766446"/>
              <a:gd name="connsiteY0" fmla="*/ 217 h 327169"/>
              <a:gd name="connsiteX1" fmla="*/ 4402755 w 7766446"/>
              <a:gd name="connsiteY1" fmla="*/ 93489 h 327169"/>
              <a:gd name="connsiteX2" fmla="*/ 5784515 w 7766446"/>
              <a:gd name="connsiteY2" fmla="*/ 144289 h 327169"/>
              <a:gd name="connsiteX3" fmla="*/ 6861475 w 7766446"/>
              <a:gd name="connsiteY3" fmla="*/ 32529 h 327169"/>
              <a:gd name="connsiteX4" fmla="*/ 7636175 w 7766446"/>
              <a:gd name="connsiteY4" fmla="*/ 271289 h 327169"/>
              <a:gd name="connsiteX5" fmla="*/ 7766446 w 7766446"/>
              <a:gd name="connsiteY5" fmla="*/ 327169 h 327169"/>
              <a:gd name="connsiteX6" fmla="*/ 7402020 w 7766446"/>
              <a:gd name="connsiteY6" fmla="*/ 327169 h 327169"/>
              <a:gd name="connsiteX7" fmla="*/ 6649273 w 7766446"/>
              <a:gd name="connsiteY7" fmla="*/ 327169 h 327169"/>
              <a:gd name="connsiteX8" fmla="*/ 6129518 w 7766446"/>
              <a:gd name="connsiteY8" fmla="*/ 327169 h 327169"/>
              <a:gd name="connsiteX9" fmla="*/ 5454435 w 7766446"/>
              <a:gd name="connsiteY9" fmla="*/ 327169 h 327169"/>
              <a:gd name="connsiteX10" fmla="*/ 4779351 w 7766446"/>
              <a:gd name="connsiteY10" fmla="*/ 327169 h 327169"/>
              <a:gd name="connsiteX11" fmla="*/ 4414926 w 7766446"/>
              <a:gd name="connsiteY11" fmla="*/ 327169 h 327169"/>
              <a:gd name="connsiteX12" fmla="*/ 4050500 w 7766446"/>
              <a:gd name="connsiteY12" fmla="*/ 327169 h 327169"/>
              <a:gd name="connsiteX13" fmla="*/ 3686075 w 7766446"/>
              <a:gd name="connsiteY13" fmla="*/ 327169 h 327169"/>
              <a:gd name="connsiteX14" fmla="*/ 3321649 w 7766446"/>
              <a:gd name="connsiteY14" fmla="*/ 327169 h 327169"/>
              <a:gd name="connsiteX15" fmla="*/ 2957224 w 7766446"/>
              <a:gd name="connsiteY15" fmla="*/ 327169 h 327169"/>
              <a:gd name="connsiteX16" fmla="*/ 2515134 w 7766446"/>
              <a:gd name="connsiteY16" fmla="*/ 327169 h 327169"/>
              <a:gd name="connsiteX17" fmla="*/ 2073044 w 7766446"/>
              <a:gd name="connsiteY17" fmla="*/ 327169 h 327169"/>
              <a:gd name="connsiteX18" fmla="*/ 1320296 w 7766446"/>
              <a:gd name="connsiteY18" fmla="*/ 327169 h 327169"/>
              <a:gd name="connsiteX19" fmla="*/ 567548 w 7766446"/>
              <a:gd name="connsiteY19" fmla="*/ 327169 h 327169"/>
              <a:gd name="connsiteX20" fmla="*/ 0 w 7766446"/>
              <a:gd name="connsiteY20" fmla="*/ 327169 h 327169"/>
              <a:gd name="connsiteX21" fmla="*/ 32753 w 7766446"/>
              <a:gd name="connsiteY21" fmla="*/ 318531 h 327169"/>
              <a:gd name="connsiteX22" fmla="*/ 2045635 w 7766446"/>
              <a:gd name="connsiteY22" fmla="*/ 12209 h 327169"/>
              <a:gd name="connsiteX23" fmla="*/ 2552410 w 7766446"/>
              <a:gd name="connsiteY23" fmla="*/ 217 h 32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766446" h="327169" fill="none" extrusionOk="0">
                <a:moveTo>
                  <a:pt x="2552410" y="217"/>
                </a:moveTo>
                <a:cubicBezTo>
                  <a:pt x="3360906" y="5178"/>
                  <a:pt x="4402755" y="93490"/>
                  <a:pt x="4402755" y="93489"/>
                </a:cubicBezTo>
                <a:cubicBezTo>
                  <a:pt x="5042253" y="109891"/>
                  <a:pt x="5328387" y="152550"/>
                  <a:pt x="5784515" y="144289"/>
                </a:cubicBezTo>
                <a:cubicBezTo>
                  <a:pt x="6184154" y="201219"/>
                  <a:pt x="6429847" y="29765"/>
                  <a:pt x="6861475" y="32529"/>
                </a:cubicBezTo>
                <a:cubicBezTo>
                  <a:pt x="7108813" y="36886"/>
                  <a:pt x="7361687" y="154845"/>
                  <a:pt x="7636175" y="271289"/>
                </a:cubicBezTo>
                <a:cubicBezTo>
                  <a:pt x="7670792" y="273903"/>
                  <a:pt x="7721160" y="310293"/>
                  <a:pt x="7766446" y="327169"/>
                </a:cubicBezTo>
                <a:cubicBezTo>
                  <a:pt x="7647208" y="347402"/>
                  <a:pt x="7523624" y="319191"/>
                  <a:pt x="7402020" y="327169"/>
                </a:cubicBezTo>
                <a:cubicBezTo>
                  <a:pt x="7280416" y="335147"/>
                  <a:pt x="6954836" y="271535"/>
                  <a:pt x="6649273" y="327169"/>
                </a:cubicBezTo>
                <a:cubicBezTo>
                  <a:pt x="6343710" y="382803"/>
                  <a:pt x="6235591" y="294661"/>
                  <a:pt x="6129518" y="327169"/>
                </a:cubicBezTo>
                <a:cubicBezTo>
                  <a:pt x="6023446" y="359677"/>
                  <a:pt x="5659413" y="265873"/>
                  <a:pt x="5454435" y="327169"/>
                </a:cubicBezTo>
                <a:cubicBezTo>
                  <a:pt x="5249457" y="388465"/>
                  <a:pt x="4998230" y="297295"/>
                  <a:pt x="4779351" y="327169"/>
                </a:cubicBezTo>
                <a:cubicBezTo>
                  <a:pt x="4560472" y="357043"/>
                  <a:pt x="4586256" y="325916"/>
                  <a:pt x="4414926" y="327169"/>
                </a:cubicBezTo>
                <a:cubicBezTo>
                  <a:pt x="4243596" y="328422"/>
                  <a:pt x="4214422" y="311316"/>
                  <a:pt x="4050500" y="327169"/>
                </a:cubicBezTo>
                <a:cubicBezTo>
                  <a:pt x="3886578" y="343022"/>
                  <a:pt x="3867808" y="324332"/>
                  <a:pt x="3686075" y="327169"/>
                </a:cubicBezTo>
                <a:cubicBezTo>
                  <a:pt x="3504342" y="330006"/>
                  <a:pt x="3484039" y="285664"/>
                  <a:pt x="3321649" y="327169"/>
                </a:cubicBezTo>
                <a:cubicBezTo>
                  <a:pt x="3159259" y="368674"/>
                  <a:pt x="3066563" y="320458"/>
                  <a:pt x="2957224" y="327169"/>
                </a:cubicBezTo>
                <a:cubicBezTo>
                  <a:pt x="2847886" y="333880"/>
                  <a:pt x="2630220" y="306959"/>
                  <a:pt x="2515134" y="327169"/>
                </a:cubicBezTo>
                <a:cubicBezTo>
                  <a:pt x="2400048" y="347379"/>
                  <a:pt x="2251412" y="314686"/>
                  <a:pt x="2073044" y="327169"/>
                </a:cubicBezTo>
                <a:cubicBezTo>
                  <a:pt x="1894676" y="339652"/>
                  <a:pt x="1505639" y="258287"/>
                  <a:pt x="1320296" y="327169"/>
                </a:cubicBezTo>
                <a:cubicBezTo>
                  <a:pt x="1134953" y="396051"/>
                  <a:pt x="816009" y="284530"/>
                  <a:pt x="567548" y="327169"/>
                </a:cubicBezTo>
                <a:cubicBezTo>
                  <a:pt x="319087" y="369808"/>
                  <a:pt x="278972" y="310370"/>
                  <a:pt x="0" y="327169"/>
                </a:cubicBezTo>
                <a:cubicBezTo>
                  <a:pt x="12911" y="323185"/>
                  <a:pt x="24277" y="324607"/>
                  <a:pt x="32753" y="318531"/>
                </a:cubicBezTo>
                <a:cubicBezTo>
                  <a:pt x="508110" y="155306"/>
                  <a:pt x="1378948" y="33481"/>
                  <a:pt x="2045635" y="12209"/>
                </a:cubicBezTo>
                <a:cubicBezTo>
                  <a:pt x="2221008" y="17395"/>
                  <a:pt x="2353049" y="-26427"/>
                  <a:pt x="2552410" y="217"/>
                </a:cubicBezTo>
                <a:close/>
              </a:path>
              <a:path w="7766446" h="327169" stroke="0" extrusionOk="0">
                <a:moveTo>
                  <a:pt x="2552410" y="217"/>
                </a:moveTo>
                <a:cubicBezTo>
                  <a:pt x="3360905" y="5178"/>
                  <a:pt x="4402755" y="93489"/>
                  <a:pt x="4402755" y="93489"/>
                </a:cubicBezTo>
                <a:cubicBezTo>
                  <a:pt x="5030719" y="109831"/>
                  <a:pt x="5402611" y="181545"/>
                  <a:pt x="5784515" y="144289"/>
                </a:cubicBezTo>
                <a:cubicBezTo>
                  <a:pt x="6257244" y="74984"/>
                  <a:pt x="6454927" y="-71841"/>
                  <a:pt x="6861475" y="32529"/>
                </a:cubicBezTo>
                <a:cubicBezTo>
                  <a:pt x="7078279" y="53314"/>
                  <a:pt x="7384896" y="174513"/>
                  <a:pt x="7636175" y="271289"/>
                </a:cubicBezTo>
                <a:cubicBezTo>
                  <a:pt x="7670702" y="274107"/>
                  <a:pt x="7712623" y="316760"/>
                  <a:pt x="7766446" y="327169"/>
                </a:cubicBezTo>
                <a:cubicBezTo>
                  <a:pt x="7598523" y="349716"/>
                  <a:pt x="7491890" y="317827"/>
                  <a:pt x="7402020" y="327169"/>
                </a:cubicBezTo>
                <a:cubicBezTo>
                  <a:pt x="7312150" y="336511"/>
                  <a:pt x="7078619" y="280988"/>
                  <a:pt x="6882266" y="327169"/>
                </a:cubicBezTo>
                <a:cubicBezTo>
                  <a:pt x="6685913" y="373350"/>
                  <a:pt x="6571922" y="268461"/>
                  <a:pt x="6362512" y="327169"/>
                </a:cubicBezTo>
                <a:cubicBezTo>
                  <a:pt x="6153102" y="385877"/>
                  <a:pt x="6165664" y="326086"/>
                  <a:pt x="5998086" y="327169"/>
                </a:cubicBezTo>
                <a:cubicBezTo>
                  <a:pt x="5830508" y="328252"/>
                  <a:pt x="5701990" y="300961"/>
                  <a:pt x="5555996" y="327169"/>
                </a:cubicBezTo>
                <a:cubicBezTo>
                  <a:pt x="5410002" y="353377"/>
                  <a:pt x="5296195" y="275524"/>
                  <a:pt x="5113906" y="327169"/>
                </a:cubicBezTo>
                <a:cubicBezTo>
                  <a:pt x="4931617" y="378814"/>
                  <a:pt x="4639163" y="325132"/>
                  <a:pt x="4438823" y="327169"/>
                </a:cubicBezTo>
                <a:cubicBezTo>
                  <a:pt x="4238483" y="329206"/>
                  <a:pt x="4058712" y="271077"/>
                  <a:pt x="3763739" y="327169"/>
                </a:cubicBezTo>
                <a:cubicBezTo>
                  <a:pt x="3468766" y="383261"/>
                  <a:pt x="3404081" y="248036"/>
                  <a:pt x="3088656" y="327169"/>
                </a:cubicBezTo>
                <a:cubicBezTo>
                  <a:pt x="2773231" y="406302"/>
                  <a:pt x="2739323" y="293463"/>
                  <a:pt x="2568901" y="327169"/>
                </a:cubicBezTo>
                <a:cubicBezTo>
                  <a:pt x="2398479" y="360875"/>
                  <a:pt x="2189803" y="287885"/>
                  <a:pt x="1971482" y="327169"/>
                </a:cubicBezTo>
                <a:cubicBezTo>
                  <a:pt x="1753161" y="366453"/>
                  <a:pt x="1654767" y="296277"/>
                  <a:pt x="1374064" y="327169"/>
                </a:cubicBezTo>
                <a:cubicBezTo>
                  <a:pt x="1093361" y="358061"/>
                  <a:pt x="1129479" y="303106"/>
                  <a:pt x="931974" y="327169"/>
                </a:cubicBezTo>
                <a:cubicBezTo>
                  <a:pt x="734469" y="351232"/>
                  <a:pt x="456911" y="224611"/>
                  <a:pt x="0" y="327169"/>
                </a:cubicBezTo>
                <a:cubicBezTo>
                  <a:pt x="6838" y="323330"/>
                  <a:pt x="20541" y="325550"/>
                  <a:pt x="32753" y="318531"/>
                </a:cubicBezTo>
                <a:cubicBezTo>
                  <a:pt x="649679" y="210799"/>
                  <a:pt x="1346680" y="193841"/>
                  <a:pt x="2045635" y="12209"/>
                </a:cubicBezTo>
                <a:cubicBezTo>
                  <a:pt x="2214797" y="21773"/>
                  <a:pt x="2380059" y="10856"/>
                  <a:pt x="2552410" y="217"/>
                </a:cubicBezTo>
                <a:close/>
              </a:path>
            </a:pathLst>
          </a:custGeom>
          <a:gradFill flip="none" rotWithShape="1">
            <a:gsLst>
              <a:gs pos="0">
                <a:srgbClr val="FFC772"/>
              </a:gs>
              <a:gs pos="100000">
                <a:srgbClr val="FFEBCD"/>
              </a:gs>
            </a:gsLst>
            <a:path path="circle">
              <a:fillToRect l="50000" t="50000" r="50000" b="50000"/>
            </a:path>
            <a:tileRect/>
          </a:gradFill>
          <a:ln w="12700" cap="flat" cmpd="sng" algn="ctr">
            <a:noFill/>
            <a:prstDash val="solid"/>
            <a:miter lim="800000"/>
          </a:ln>
          <a:effectLst>
            <a:softEdge rad="12700"/>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等线" panose="02010600030101010101" charset="-122"/>
              <a:ea typeface="等线" panose="02010600030101010101" charset="-122"/>
              <a:cs typeface="+mn-cs"/>
            </a:endParaRPr>
          </a:p>
        </p:txBody>
      </p:sp>
      <p:pic>
        <p:nvPicPr>
          <p:cNvPr id="13" name="图片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343156" y="5857417"/>
            <a:ext cx="722049" cy="72204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8F3"/>
        </a:solidFill>
        <a:effectLst/>
      </p:bgPr>
    </p:bg>
    <p:spTree>
      <p:nvGrpSpPr>
        <p:cNvPr id="1" name=""/>
        <p:cNvGrpSpPr/>
        <p:nvPr/>
      </p:nvGrpSpPr>
      <p:grpSpPr>
        <a:xfrm>
          <a:off x="0" y="0"/>
          <a:ext cx="0" cy="0"/>
          <a:chOff x="0" y="0"/>
          <a:chExt cx="0" cy="0"/>
        </a:xfrm>
      </p:grpSpPr>
      <p:pic>
        <p:nvPicPr>
          <p:cNvPr id="5" name="PA-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rot="8071303">
            <a:off x="9660960" y="4416963"/>
            <a:ext cx="3343872" cy="3114391"/>
          </a:xfrm>
          <a:prstGeom prst="rect">
            <a:avLst/>
          </a:prstGeom>
        </p:spPr>
      </p:pic>
      <p:pic>
        <p:nvPicPr>
          <p:cNvPr id="4" name="PA-图片 38"/>
          <p:cNvPicPr>
            <a:picLocks noChangeAspect="1"/>
          </p:cNvPicPr>
          <p:nvPr>
            <p:custDataLst>
              <p:tags r:id="rId3"/>
            </p:custDataLst>
          </p:nvPr>
        </p:nvPicPr>
        <p:blipFill>
          <a:blip r:embed="rId4">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rot="5400000">
            <a:off x="143123" y="-143125"/>
            <a:ext cx="2981739" cy="3267989"/>
          </a:xfrm>
          <a:prstGeom prst="rect">
            <a:avLst/>
          </a:prstGeom>
        </p:spPr>
      </p:pic>
      <p:pic>
        <p:nvPicPr>
          <p:cNvPr id="6" name="图片 5"/>
          <p:cNvPicPr>
            <a:picLocks noChangeAspect="1"/>
          </p:cNvPicPr>
          <p:nvPr/>
        </p:nvPicPr>
        <p:blipFill rotWithShape="1">
          <a:blip r:embed="rId5">
            <a:extLst>
              <a:ext uri="{28A0092B-C50C-407E-A947-70E740481C1C}">
                <a14:useLocalDpi xmlns:a14="http://schemas.microsoft.com/office/drawing/2010/main" val="0"/>
              </a:ext>
            </a:extLst>
          </a:blip>
          <a:srcRect l="29416" t="33191" r="38113" b="32210"/>
          <a:stretch>
            <a:fillRect/>
          </a:stretch>
        </p:blipFill>
        <p:spPr>
          <a:xfrm>
            <a:off x="0" y="0"/>
            <a:ext cx="2552368" cy="1997578"/>
          </a:xfrm>
          <a:prstGeom prst="rect">
            <a:avLst/>
          </a:prstGeom>
        </p:spPr>
      </p:pic>
      <p:pic>
        <p:nvPicPr>
          <p:cNvPr id="7" name="图片 6"/>
          <p:cNvPicPr>
            <a:picLocks noChangeAspect="1"/>
          </p:cNvPicPr>
          <p:nvPr/>
        </p:nvPicPr>
        <p:blipFill rotWithShape="1">
          <a:blip r:embed="rId6">
            <a:extLst>
              <a:ext uri="{28A0092B-C50C-407E-A947-70E740481C1C}">
                <a14:useLocalDpi xmlns:a14="http://schemas.microsoft.com/office/drawing/2010/main" val="0"/>
              </a:ext>
            </a:extLst>
          </a:blip>
          <a:srcRect l="28776" t="38288" r="40097" b="27915"/>
          <a:stretch>
            <a:fillRect/>
          </a:stretch>
        </p:blipFill>
        <p:spPr>
          <a:xfrm rot="18898898">
            <a:off x="9950594" y="5027733"/>
            <a:ext cx="2167194" cy="1638408"/>
          </a:xfrm>
          <a:prstGeom prst="rect">
            <a:avLst/>
          </a:prstGeom>
        </p:spPr>
      </p:pic>
      <p:grpSp>
        <p:nvGrpSpPr>
          <p:cNvPr id="2" name="组合 1"/>
          <p:cNvGrpSpPr/>
          <p:nvPr/>
        </p:nvGrpSpPr>
        <p:grpSpPr>
          <a:xfrm>
            <a:off x="1913946" y="1562356"/>
            <a:ext cx="4444884" cy="3904382"/>
            <a:chOff x="2069222" y="1850866"/>
            <a:chExt cx="4444884" cy="3904382"/>
          </a:xfrm>
        </p:grpSpPr>
        <p:sp>
          <p:nvSpPr>
            <p:cNvPr id="3" name="剪去对角的矩形 6"/>
            <p:cNvSpPr/>
            <p:nvPr/>
          </p:nvSpPr>
          <p:spPr>
            <a:xfrm>
              <a:off x="2501583" y="2019796"/>
              <a:ext cx="511423" cy="511423"/>
            </a:xfrm>
            <a:prstGeom prst="snip2DiagRect">
              <a:avLst/>
            </a:prstGeom>
            <a:solidFill>
              <a:srgbClr val="A67451">
                <a:alpha val="16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cs typeface="+mn-ea"/>
                <a:sym typeface="+mn-lt"/>
              </a:endParaRPr>
            </a:p>
          </p:txBody>
        </p:sp>
        <p:sp>
          <p:nvSpPr>
            <p:cNvPr id="8" name="剪去对角的矩形 7"/>
            <p:cNvSpPr/>
            <p:nvPr/>
          </p:nvSpPr>
          <p:spPr>
            <a:xfrm>
              <a:off x="2069222" y="1850866"/>
              <a:ext cx="322267" cy="276074"/>
            </a:xfrm>
            <a:prstGeom prst="snip2DiagRect">
              <a:avLst/>
            </a:prstGeom>
            <a:solidFill>
              <a:srgbClr val="A67451">
                <a:alpha val="16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cs typeface="+mn-ea"/>
                <a:sym typeface="+mn-lt"/>
              </a:endParaRPr>
            </a:p>
          </p:txBody>
        </p:sp>
        <p:sp>
          <p:nvSpPr>
            <p:cNvPr id="9" name="剪去对角的矩形 8"/>
            <p:cNvSpPr/>
            <p:nvPr/>
          </p:nvSpPr>
          <p:spPr>
            <a:xfrm>
              <a:off x="3163633" y="2404775"/>
              <a:ext cx="3350473" cy="3350473"/>
            </a:xfrm>
            <a:prstGeom prst="snip2DiagRect">
              <a:avLst/>
            </a:prstGeom>
            <a:solidFill>
              <a:srgbClr val="A67451">
                <a:alpha val="16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cs typeface="+mn-ea"/>
                <a:sym typeface="+mn-lt"/>
              </a:endParaRPr>
            </a:p>
          </p:txBody>
        </p:sp>
      </p:grpSp>
      <p:sp>
        <p:nvSpPr>
          <p:cNvPr id="10" name="文本框 9"/>
          <p:cNvSpPr txBox="1"/>
          <p:nvPr/>
        </p:nvSpPr>
        <p:spPr>
          <a:xfrm>
            <a:off x="1451906" y="2173857"/>
            <a:ext cx="4339650" cy="3032806"/>
          </a:xfrm>
          <a:prstGeom prst="rect">
            <a:avLst/>
          </a:prstGeom>
          <a:noFill/>
        </p:spPr>
        <p:txBody>
          <a:bodyPr vert="eaVert" wrap="square" rtlCol="0">
            <a:spAutoFit/>
          </a:bodyPr>
          <a:lstStyle/>
          <a:p>
            <a:pPr>
              <a:lnSpc>
                <a:spcPct val="150000"/>
              </a:lnSpc>
            </a:pPr>
            <a:r>
              <a:rPr kumimoji="1" lang="zh-CN" altLang="en-US" dirty="0">
                <a:latin typeface="楷体" panose="02010609060101010101" pitchFamily="49" charset="-122"/>
                <a:ea typeface="楷体" panose="02010609060101010101" pitchFamily="49" charset="-122"/>
                <a:cs typeface="+mn-ea"/>
                <a:sym typeface="+mn-lt"/>
              </a:rPr>
              <a:t>力学如为山九仞高须加一篑 </a:t>
            </a:r>
            <a:endParaRPr kumimoji="1" lang="zh-CN" altLang="en-US" dirty="0">
              <a:latin typeface="楷体" panose="02010609060101010101" pitchFamily="49" charset="-122"/>
              <a:ea typeface="楷体" panose="02010609060101010101" pitchFamily="49" charset="-122"/>
              <a:cs typeface="+mn-ea"/>
              <a:sym typeface="+mn-lt"/>
            </a:endParaRPr>
          </a:p>
          <a:p>
            <a:pPr>
              <a:lnSpc>
                <a:spcPct val="150000"/>
              </a:lnSpc>
            </a:pPr>
            <a:r>
              <a:rPr kumimoji="1" lang="zh-CN" altLang="en-US" dirty="0">
                <a:latin typeface="楷体" panose="02010609060101010101" pitchFamily="49" charset="-122"/>
                <a:ea typeface="楷体" panose="02010609060101010101" pitchFamily="49" charset="-122"/>
                <a:cs typeface="+mn-ea"/>
                <a:sym typeface="+mn-lt"/>
              </a:rPr>
              <a:t>行仁若法海十分满尚纳千流</a:t>
            </a:r>
            <a:endParaRPr kumimoji="1" lang="en-US" altLang="zh-CN" dirty="0">
              <a:latin typeface="楷体" panose="02010609060101010101" pitchFamily="49" charset="-122"/>
              <a:ea typeface="楷体" panose="02010609060101010101" pitchFamily="49" charset="-122"/>
              <a:cs typeface="+mn-ea"/>
              <a:sym typeface="+mn-lt"/>
            </a:endParaRPr>
          </a:p>
          <a:p>
            <a:pPr>
              <a:lnSpc>
                <a:spcPct val="150000"/>
              </a:lnSpc>
            </a:pPr>
            <a:endParaRPr kumimoji="1" lang="en-US" altLang="zh-CN" dirty="0">
              <a:latin typeface="楷体" panose="02010609060101010101" pitchFamily="49" charset="-122"/>
              <a:ea typeface="楷体" panose="02010609060101010101" pitchFamily="49" charset="-122"/>
              <a:cs typeface="+mn-ea"/>
              <a:sym typeface="+mn-lt"/>
            </a:endParaRPr>
          </a:p>
          <a:p>
            <a:pPr>
              <a:lnSpc>
                <a:spcPct val="150000"/>
              </a:lnSpc>
            </a:pPr>
            <a:r>
              <a:rPr kumimoji="1" lang="zh-CN" altLang="en-US" dirty="0">
                <a:latin typeface="楷体" panose="02010609060101010101" pitchFamily="49" charset="-122"/>
                <a:ea typeface="楷体" panose="02010609060101010101" pitchFamily="49" charset="-122"/>
                <a:cs typeface="+mn-ea"/>
                <a:sym typeface="+mn-lt"/>
              </a:rPr>
              <a:t>力学如为山九仞高须加一篑 </a:t>
            </a:r>
            <a:endParaRPr kumimoji="1" lang="zh-CN" altLang="en-US" dirty="0">
              <a:latin typeface="楷体" panose="02010609060101010101" pitchFamily="49" charset="-122"/>
              <a:ea typeface="楷体" panose="02010609060101010101" pitchFamily="49" charset="-122"/>
              <a:cs typeface="+mn-ea"/>
              <a:sym typeface="+mn-lt"/>
            </a:endParaRPr>
          </a:p>
          <a:p>
            <a:pPr>
              <a:lnSpc>
                <a:spcPct val="150000"/>
              </a:lnSpc>
            </a:pPr>
            <a:r>
              <a:rPr kumimoji="1" lang="zh-CN" altLang="en-US" dirty="0">
                <a:latin typeface="楷体" panose="02010609060101010101" pitchFamily="49" charset="-122"/>
                <a:ea typeface="楷体" panose="02010609060101010101" pitchFamily="49" charset="-122"/>
                <a:cs typeface="+mn-ea"/>
                <a:sym typeface="+mn-lt"/>
              </a:rPr>
              <a:t>行仁若法海十分满尚纳千流</a:t>
            </a:r>
            <a:endParaRPr kumimoji="1" lang="en-US" altLang="zh-CN" dirty="0">
              <a:latin typeface="楷体" panose="02010609060101010101" pitchFamily="49" charset="-122"/>
              <a:ea typeface="楷体" panose="02010609060101010101" pitchFamily="49" charset="-122"/>
              <a:cs typeface="+mn-ea"/>
              <a:sym typeface="+mn-lt"/>
            </a:endParaRPr>
          </a:p>
          <a:p>
            <a:pPr>
              <a:lnSpc>
                <a:spcPct val="150000"/>
              </a:lnSpc>
            </a:pPr>
            <a:endParaRPr kumimoji="1" lang="en-US" altLang="zh-CN" dirty="0">
              <a:latin typeface="楷体" panose="02010609060101010101" pitchFamily="49" charset="-122"/>
              <a:ea typeface="楷体" panose="02010609060101010101" pitchFamily="49" charset="-122"/>
              <a:cs typeface="+mn-ea"/>
              <a:sym typeface="+mn-lt"/>
            </a:endParaRPr>
          </a:p>
          <a:p>
            <a:pPr>
              <a:lnSpc>
                <a:spcPct val="150000"/>
              </a:lnSpc>
            </a:pPr>
            <a:endParaRPr kumimoji="1" lang="en-US" altLang="zh-CN" dirty="0">
              <a:latin typeface="楷体" panose="02010609060101010101" pitchFamily="49" charset="-122"/>
              <a:ea typeface="楷体" panose="02010609060101010101" pitchFamily="49" charset="-122"/>
              <a:cs typeface="+mn-ea"/>
              <a:sym typeface="+mn-lt"/>
            </a:endParaRPr>
          </a:p>
          <a:p>
            <a:pPr>
              <a:lnSpc>
                <a:spcPct val="150000"/>
              </a:lnSpc>
            </a:pPr>
            <a:endParaRPr kumimoji="1" lang="en-US" altLang="zh-CN" dirty="0">
              <a:latin typeface="楷体" panose="02010609060101010101" pitchFamily="49" charset="-122"/>
              <a:ea typeface="楷体" panose="02010609060101010101" pitchFamily="49" charset="-122"/>
              <a:cs typeface="+mn-ea"/>
              <a:sym typeface="+mn-lt"/>
            </a:endParaRPr>
          </a:p>
          <a:p>
            <a:pPr>
              <a:lnSpc>
                <a:spcPct val="150000"/>
              </a:lnSpc>
            </a:pPr>
            <a:endParaRPr kumimoji="1" lang="en-US" altLang="zh-CN" dirty="0">
              <a:latin typeface="楷体" panose="02010609060101010101" pitchFamily="49" charset="-122"/>
              <a:ea typeface="楷体" panose="02010609060101010101" pitchFamily="49" charset="-122"/>
              <a:cs typeface="+mn-ea"/>
              <a:sym typeface="+mn-lt"/>
            </a:endParaRPr>
          </a:p>
          <a:p>
            <a:pPr>
              <a:lnSpc>
                <a:spcPct val="150000"/>
              </a:lnSpc>
            </a:pPr>
            <a:r>
              <a:rPr kumimoji="1" lang="zh-CN" altLang="en-US" dirty="0">
                <a:latin typeface="楷体" panose="02010609060101010101" pitchFamily="49" charset="-122"/>
                <a:ea typeface="楷体" panose="02010609060101010101" pitchFamily="49" charset="-122"/>
                <a:cs typeface="+mn-ea"/>
                <a:sym typeface="+mn-lt"/>
              </a:rPr>
              <a:t> </a:t>
            </a:r>
            <a:endParaRPr kumimoji="1" lang="zh-CN" altLang="en-US" dirty="0">
              <a:latin typeface="楷体" panose="02010609060101010101" pitchFamily="49" charset="-122"/>
              <a:ea typeface="楷体" panose="02010609060101010101" pitchFamily="49" charset="-122"/>
              <a:cs typeface="+mn-ea"/>
              <a:sym typeface="+mn-lt"/>
            </a:endParaRPr>
          </a:p>
        </p:txBody>
      </p:sp>
      <p:sp>
        <p:nvSpPr>
          <p:cNvPr id="11" name="文本框 10"/>
          <p:cNvSpPr txBox="1"/>
          <p:nvPr/>
        </p:nvSpPr>
        <p:spPr>
          <a:xfrm>
            <a:off x="6794812" y="1243525"/>
            <a:ext cx="3945282" cy="3936912"/>
          </a:xfrm>
          <a:prstGeom prst="rect">
            <a:avLst/>
          </a:prstGeom>
          <a:noFill/>
        </p:spPr>
        <p:txBody>
          <a:bodyPr wrap="square" rtlCol="0">
            <a:spAutoFit/>
          </a:bodyPr>
          <a:lstStyle/>
          <a:p>
            <a:pPr>
              <a:lnSpc>
                <a:spcPct val="150000"/>
              </a:lnSpc>
            </a:pPr>
            <a:r>
              <a:rPr kumimoji="1" lang="zh-CN" altLang="en-US" sz="1400" dirty="0">
                <a:latin typeface="思源黑体 CN Medium" panose="020B0600000000000000"/>
                <a:cs typeface="+mn-ea"/>
                <a:sym typeface="+mn-lt"/>
              </a:rPr>
              <a:t>任重书院系纪念解放后第一任校长陈望道先生。先生字任重，取其意，任重而道远。</a:t>
            </a:r>
            <a:endParaRPr kumimoji="1" lang="en-US" altLang="zh-CN" sz="1400" dirty="0">
              <a:latin typeface="思源黑体 CN Medium" panose="020B0600000000000000"/>
              <a:cs typeface="+mn-ea"/>
              <a:sym typeface="+mn-lt"/>
            </a:endParaRPr>
          </a:p>
          <a:p>
            <a:pPr>
              <a:lnSpc>
                <a:spcPct val="150000"/>
              </a:lnSpc>
            </a:pPr>
            <a:endParaRPr kumimoji="1" lang="zh-CN" altLang="en-US" sz="1400" dirty="0">
              <a:latin typeface="思源黑体 CN Medium" panose="020B0600000000000000"/>
              <a:cs typeface="+mn-ea"/>
              <a:sym typeface="+mn-lt"/>
            </a:endParaRPr>
          </a:p>
          <a:p>
            <a:pPr>
              <a:lnSpc>
                <a:spcPct val="150000"/>
              </a:lnSpc>
            </a:pPr>
            <a:r>
              <a:rPr kumimoji="1" lang="zh-CN" altLang="en-US" sz="1400" dirty="0">
                <a:latin typeface="思源黑体 CN Medium" panose="020B0600000000000000"/>
                <a:cs typeface="+mn-ea"/>
                <a:sym typeface="+mn-lt"/>
              </a:rPr>
              <a:t>陈望道校长是</a:t>
            </a:r>
            <a:r>
              <a:rPr kumimoji="1" lang="en-US" altLang="zh-CN" sz="1400" dirty="0">
                <a:latin typeface="思源黑体 CN Medium" panose="020B0600000000000000"/>
                <a:cs typeface="+mn-ea"/>
                <a:sym typeface="+mn-lt"/>
              </a:rPr>
              <a:t>《</a:t>
            </a:r>
            <a:r>
              <a:rPr kumimoji="1" lang="zh-CN" altLang="en-US" sz="1400" dirty="0">
                <a:latin typeface="思源黑体 CN Medium" panose="020B0600000000000000"/>
                <a:cs typeface="+mn-ea"/>
                <a:sym typeface="+mn-lt"/>
              </a:rPr>
              <a:t>共产党宣言</a:t>
            </a:r>
            <a:r>
              <a:rPr kumimoji="1" lang="en-US" altLang="zh-CN" sz="1400" dirty="0">
                <a:latin typeface="思源黑体 CN Medium" panose="020B0600000000000000"/>
                <a:cs typeface="+mn-ea"/>
                <a:sym typeface="+mn-lt"/>
              </a:rPr>
              <a:t>》</a:t>
            </a:r>
            <a:r>
              <a:rPr kumimoji="1" lang="zh-CN" altLang="en-US" sz="1400" dirty="0">
                <a:latin typeface="思源黑体 CN Medium" panose="020B0600000000000000"/>
                <a:cs typeface="+mn-ea"/>
                <a:sym typeface="+mn-lt"/>
              </a:rPr>
              <a:t>中文全译第一任翻译者，也是修辞学的一代宗师。</a:t>
            </a:r>
            <a:endParaRPr kumimoji="1" lang="en-US" altLang="zh-CN" sz="1400" dirty="0">
              <a:latin typeface="思源黑体 CN Medium" panose="020B0600000000000000"/>
              <a:cs typeface="+mn-ea"/>
              <a:sym typeface="+mn-lt"/>
            </a:endParaRPr>
          </a:p>
          <a:p>
            <a:pPr>
              <a:lnSpc>
                <a:spcPct val="150000"/>
              </a:lnSpc>
            </a:pPr>
            <a:endParaRPr kumimoji="1" lang="en-US" altLang="zh-CN" sz="1400" dirty="0">
              <a:latin typeface="思源黑体 CN Medium" panose="020B0600000000000000"/>
              <a:cs typeface="+mn-ea"/>
              <a:sym typeface="+mn-lt"/>
            </a:endParaRPr>
          </a:p>
          <a:p>
            <a:pPr>
              <a:lnSpc>
                <a:spcPct val="150000"/>
              </a:lnSpc>
            </a:pPr>
            <a:r>
              <a:rPr kumimoji="1" lang="zh-CN" altLang="en-US" sz="1400" dirty="0">
                <a:latin typeface="思源黑体 CN Medium" panose="020B0600000000000000"/>
                <a:cs typeface="+mn-ea"/>
                <a:sym typeface="+mn-lt"/>
              </a:rPr>
              <a:t>任重书院系纪念解放后第一任校长陈望道先生。先生字任重，取其意，任重而道远。</a:t>
            </a:r>
            <a:endParaRPr kumimoji="1" lang="zh-CN" altLang="en-US" sz="1400" dirty="0">
              <a:latin typeface="思源黑体 CN Medium" panose="020B0600000000000000"/>
              <a:cs typeface="+mn-ea"/>
              <a:sym typeface="+mn-lt"/>
            </a:endParaRPr>
          </a:p>
          <a:p>
            <a:pPr>
              <a:lnSpc>
                <a:spcPct val="150000"/>
              </a:lnSpc>
            </a:pPr>
            <a:endParaRPr kumimoji="1" lang="zh-CN" altLang="en-US" sz="1400" dirty="0">
              <a:latin typeface="思源黑体 CN Medium" panose="020B0600000000000000"/>
              <a:cs typeface="+mn-ea"/>
              <a:sym typeface="+mn-lt"/>
            </a:endParaRPr>
          </a:p>
          <a:p>
            <a:pPr>
              <a:lnSpc>
                <a:spcPct val="150000"/>
              </a:lnSpc>
            </a:pPr>
            <a:r>
              <a:rPr kumimoji="1" lang="zh-CN" altLang="en-US" sz="1400" dirty="0">
                <a:latin typeface="思源黑体 CN Medium" panose="020B0600000000000000"/>
                <a:cs typeface="+mn-ea"/>
                <a:sym typeface="+mn-lt"/>
              </a:rPr>
              <a:t>陈望道校长是</a:t>
            </a:r>
            <a:r>
              <a:rPr kumimoji="1" lang="en-US" altLang="zh-CN" sz="1400" dirty="0">
                <a:latin typeface="思源黑体 CN Medium" panose="020B0600000000000000"/>
                <a:cs typeface="+mn-ea"/>
                <a:sym typeface="+mn-lt"/>
              </a:rPr>
              <a:t>《</a:t>
            </a:r>
            <a:r>
              <a:rPr kumimoji="1" lang="zh-CN" altLang="en-US" sz="1400" dirty="0">
                <a:latin typeface="思源黑体 CN Medium" panose="020B0600000000000000"/>
                <a:cs typeface="+mn-ea"/>
                <a:sym typeface="+mn-lt"/>
              </a:rPr>
              <a:t>共产党宣言</a:t>
            </a:r>
            <a:r>
              <a:rPr kumimoji="1" lang="en-US" altLang="zh-CN" sz="1400" dirty="0">
                <a:latin typeface="思源黑体 CN Medium" panose="020B0600000000000000"/>
                <a:cs typeface="+mn-ea"/>
                <a:sym typeface="+mn-lt"/>
              </a:rPr>
              <a:t>》</a:t>
            </a:r>
            <a:r>
              <a:rPr kumimoji="1" lang="zh-CN" altLang="en-US" sz="1400" dirty="0">
                <a:latin typeface="思源黑体 CN Medium" panose="020B0600000000000000"/>
                <a:cs typeface="+mn-ea"/>
                <a:sym typeface="+mn-lt"/>
              </a:rPr>
              <a:t>中文全译第一任翻译者，也是修辞学的一代宗师。</a:t>
            </a:r>
            <a:endParaRPr kumimoji="1" lang="zh-CN" altLang="en-US" sz="1400" dirty="0">
              <a:latin typeface="思源黑体 CN Medium" panose="020B0600000000000000"/>
              <a:cs typeface="+mn-ea"/>
              <a:sym typeface="+mn-lt"/>
            </a:endParaRPr>
          </a:p>
          <a:p>
            <a:pPr>
              <a:lnSpc>
                <a:spcPct val="150000"/>
              </a:lnSpc>
            </a:pPr>
            <a:endParaRPr kumimoji="1" lang="zh-CN" altLang="en-US" sz="1400" dirty="0">
              <a:latin typeface="思源黑体 CN Medium" panose="020B0600000000000000"/>
              <a:cs typeface="+mn-ea"/>
              <a:sym typeface="+mn-lt"/>
            </a:endParaRPr>
          </a:p>
        </p:txBody>
      </p:sp>
      <p:pic>
        <p:nvPicPr>
          <p:cNvPr id="12" name="图片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57615" y="146007"/>
            <a:ext cx="722049" cy="72204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8F3"/>
        </a:solidFill>
        <a:effectLst/>
      </p:bgPr>
    </p:bg>
    <p:spTree>
      <p:nvGrpSpPr>
        <p:cNvPr id="1" name=""/>
        <p:cNvGrpSpPr/>
        <p:nvPr/>
      </p:nvGrpSpPr>
      <p:grpSpPr>
        <a:xfrm>
          <a:off x="0" y="0"/>
          <a:ext cx="0" cy="0"/>
          <a:chOff x="0" y="0"/>
          <a:chExt cx="0" cy="0"/>
        </a:xfrm>
      </p:grpSpPr>
      <p:grpSp>
        <p:nvGrpSpPr>
          <p:cNvPr id="13" name="组合 12"/>
          <p:cNvGrpSpPr/>
          <p:nvPr/>
        </p:nvGrpSpPr>
        <p:grpSpPr>
          <a:xfrm flipH="1">
            <a:off x="-399052" y="4404594"/>
            <a:ext cx="3350472" cy="3343872"/>
            <a:chOff x="9543235" y="4302223"/>
            <a:chExt cx="3346856" cy="3343872"/>
          </a:xfrm>
        </p:grpSpPr>
        <p:pic>
          <p:nvPicPr>
            <p:cNvPr id="5" name="PA-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rot="8071303">
              <a:off x="9660960" y="4416963"/>
              <a:ext cx="3343872" cy="3114391"/>
            </a:xfrm>
            <a:prstGeom prst="rect">
              <a:avLst/>
            </a:prstGeom>
          </p:spPr>
        </p:pic>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l="24181" t="46627" r="38012" b="24947"/>
            <a:stretch>
              <a:fillRect/>
            </a:stretch>
          </p:blipFill>
          <p:spPr>
            <a:xfrm>
              <a:off x="9543235" y="5180437"/>
              <a:ext cx="2648765" cy="1391046"/>
            </a:xfrm>
            <a:prstGeom prst="rect">
              <a:avLst/>
            </a:prstGeom>
          </p:spPr>
        </p:pic>
      </p:grpSp>
      <p:grpSp>
        <p:nvGrpSpPr>
          <p:cNvPr id="14" name="组合 13"/>
          <p:cNvGrpSpPr/>
          <p:nvPr/>
        </p:nvGrpSpPr>
        <p:grpSpPr>
          <a:xfrm rot="10800000">
            <a:off x="7676147" y="-1968457"/>
            <a:ext cx="11790947" cy="3936914"/>
            <a:chOff x="-2666695" y="-3992878"/>
            <a:chExt cx="17525392" cy="6093998"/>
          </a:xfrm>
        </p:grpSpPr>
        <p:sp>
          <p:nvSpPr>
            <p:cNvPr id="15" name="椭圆 14"/>
            <p:cNvSpPr/>
            <p:nvPr/>
          </p:nvSpPr>
          <p:spPr>
            <a:xfrm>
              <a:off x="-588270" y="-3889818"/>
              <a:ext cx="5990938" cy="5990938"/>
            </a:xfrm>
            <a:prstGeom prst="ellipse">
              <a:avLst/>
            </a:prstGeom>
            <a:gradFill>
              <a:gsLst>
                <a:gs pos="0">
                  <a:srgbClr val="FFEBCD">
                    <a:alpha val="36000"/>
                  </a:srgbClr>
                </a:gs>
                <a:gs pos="100000">
                  <a:srgbClr val="FF7B40">
                    <a:alpha val="45000"/>
                  </a:srgb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452977" y="-3889818"/>
              <a:ext cx="5990938" cy="5990938"/>
            </a:xfrm>
            <a:prstGeom prst="ellipse">
              <a:avLst/>
            </a:prstGeom>
            <a:gradFill>
              <a:gsLst>
                <a:gs pos="0">
                  <a:srgbClr val="FFEBCD">
                    <a:alpha val="36000"/>
                  </a:srgbClr>
                </a:gs>
                <a:gs pos="100000">
                  <a:srgbClr val="FF7B40">
                    <a:alpha val="45000"/>
                  </a:srgb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867759" y="-3941348"/>
              <a:ext cx="5990938" cy="5990938"/>
            </a:xfrm>
            <a:prstGeom prst="ellipse">
              <a:avLst/>
            </a:prstGeom>
            <a:gradFill>
              <a:gsLst>
                <a:gs pos="0">
                  <a:srgbClr val="FFEBCD">
                    <a:alpha val="36000"/>
                  </a:srgbClr>
                </a:gs>
                <a:gs pos="100000">
                  <a:srgbClr val="FF7B40">
                    <a:alpha val="45000"/>
                  </a:srgb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椭圆 17"/>
            <p:cNvSpPr/>
            <p:nvPr/>
          </p:nvSpPr>
          <p:spPr>
            <a:xfrm>
              <a:off x="-2666695" y="-3931180"/>
              <a:ext cx="5990938" cy="5990938"/>
            </a:xfrm>
            <a:prstGeom prst="ellipse">
              <a:avLst/>
            </a:prstGeom>
            <a:gradFill>
              <a:gsLst>
                <a:gs pos="0">
                  <a:srgbClr val="FFEBCD">
                    <a:alpha val="36000"/>
                  </a:srgbClr>
                </a:gs>
                <a:gs pos="100000">
                  <a:srgbClr val="FF7B40">
                    <a:alpha val="45000"/>
                  </a:srgbClr>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531402" y="-3992878"/>
              <a:ext cx="5990938" cy="5990938"/>
            </a:xfrm>
            <a:prstGeom prst="ellipse">
              <a:avLst/>
            </a:prstGeom>
            <a:gradFill>
              <a:gsLst>
                <a:gs pos="0">
                  <a:srgbClr val="FFEBCD">
                    <a:alpha val="36000"/>
                  </a:srgbClr>
                </a:gs>
                <a:gs pos="100000">
                  <a:srgbClr val="FF7B40">
                    <a:alpha val="45000"/>
                  </a:srgbClr>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859655" y="-3889818"/>
              <a:ext cx="5990938" cy="5990938"/>
            </a:xfrm>
            <a:prstGeom prst="ellipse">
              <a:avLst/>
            </a:prstGeom>
            <a:gradFill>
              <a:gsLst>
                <a:gs pos="0">
                  <a:srgbClr val="FFEBCD">
                    <a:alpha val="36000"/>
                  </a:srgbClr>
                </a:gs>
                <a:gs pos="100000">
                  <a:srgbClr val="FF7B40">
                    <a:alpha val="45000"/>
                  </a:srgbClr>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PA-文本框 8"/>
          <p:cNvSpPr txBox="1"/>
          <p:nvPr>
            <p:custDataLst>
              <p:tags r:id="rId4"/>
            </p:custDataLst>
          </p:nvPr>
        </p:nvSpPr>
        <p:spPr>
          <a:xfrm>
            <a:off x="2457484" y="998656"/>
            <a:ext cx="6804803" cy="584775"/>
          </a:xfrm>
          <a:prstGeom prst="rect">
            <a:avLst/>
          </a:prstGeom>
          <a:noFill/>
          <a:ln>
            <a:noFill/>
          </a:ln>
        </p:spPr>
        <p:txBody>
          <a:bodyPr wrap="square" rtlCol="0">
            <a:spAutoFit/>
          </a:bodyPr>
          <a:lstStyle/>
          <a:p>
            <a:pPr algn="ctr"/>
            <a:r>
              <a:rPr lang="zh-CN" altLang="en-US" sz="3200" spc="600" dirty="0">
                <a:latin typeface="华光准圆_CNKI" panose="02000500000000000000" pitchFamily="2" charset="-122"/>
                <a:ea typeface="华光准圆_CNKI" panose="02000500000000000000" pitchFamily="2" charset="-122"/>
              </a:rPr>
              <a:t>任重书院</a:t>
            </a:r>
            <a:endParaRPr lang="zh-CN" altLang="en-US" sz="3200" spc="600" dirty="0">
              <a:latin typeface="华光准圆_CNKI" panose="02000500000000000000" pitchFamily="2" charset="-122"/>
              <a:ea typeface="华光准圆_CNKI" panose="02000500000000000000" pitchFamily="2" charset="-122"/>
            </a:endParaRPr>
          </a:p>
        </p:txBody>
      </p:sp>
      <p:sp>
        <p:nvSpPr>
          <p:cNvPr id="37" name="PA-3"/>
          <p:cNvSpPr txBox="1"/>
          <p:nvPr>
            <p:custDataLst>
              <p:tags r:id="rId5"/>
            </p:custDataLst>
          </p:nvPr>
        </p:nvSpPr>
        <p:spPr>
          <a:xfrm>
            <a:off x="4714717" y="1415785"/>
            <a:ext cx="2290338" cy="101499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2400" dirty="0">
                <a:solidFill>
                  <a:schemeClr val="tx1">
                    <a:lumMod val="75000"/>
                    <a:lumOff val="25000"/>
                  </a:schemeClr>
                </a:solidFill>
                <a:latin typeface="思源黑体 CN Heavy" panose="020B0A00000000000000" pitchFamily="34" charset="-122"/>
                <a:ea typeface="思源黑体 CN Heavy" panose="020B0A00000000000000" pitchFamily="34" charset="-122"/>
              </a:rPr>
              <a:t>任重书院</a:t>
            </a:r>
            <a:endParaRPr lang="zh-CN" altLang="en-US" sz="2400" dirty="0">
              <a:solidFill>
                <a:schemeClr val="tx1">
                  <a:lumMod val="75000"/>
                  <a:lumOff val="25000"/>
                </a:schemeClr>
              </a:solidFill>
              <a:latin typeface="思源黑体 CN Heavy" panose="020B0A00000000000000" pitchFamily="34" charset="-122"/>
              <a:ea typeface="思源黑体 CN Heavy" panose="020B0A00000000000000" pitchFamily="34" charset="-122"/>
            </a:endParaRPr>
          </a:p>
        </p:txBody>
      </p:sp>
      <p:sp>
        <p:nvSpPr>
          <p:cNvPr id="38" name="PA-2"/>
          <p:cNvSpPr txBox="1"/>
          <p:nvPr>
            <p:custDataLst>
              <p:tags r:id="rId6"/>
            </p:custDataLst>
          </p:nvPr>
        </p:nvSpPr>
        <p:spPr>
          <a:xfrm>
            <a:off x="2333906" y="2263132"/>
            <a:ext cx="7289066" cy="3596212"/>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buSzPct val="25000"/>
            </a:pP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任重书院系纪念解放后第一任校长陈望道先生。先生字任重，取其意，任重而道远。</a:t>
            </a:r>
            <a:endPar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a:p>
            <a:pPr algn="just">
              <a:lnSpc>
                <a:spcPct val="150000"/>
              </a:lnSpc>
              <a:buSzPct val="25000"/>
            </a:pP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陈望道校长是</a:t>
            </a:r>
            <a:r>
              <a:rPr lang="en-US" altLang="zh-CN" dirty="0">
                <a:solidFill>
                  <a:schemeClr val="tx1">
                    <a:lumMod val="75000"/>
                    <a:lumOff val="25000"/>
                  </a:schemeClr>
                </a:solidFill>
                <a:latin typeface="思源黑体 CN Medium" panose="020B0600000000000000" pitchFamily="34" charset="-122"/>
                <a:ea typeface="思源黑体 CN Medium" panose="020B0600000000000000" pitchFamily="34" charset="-122"/>
              </a:rPr>
              <a:t>《</a:t>
            </a: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共产党宣言</a:t>
            </a:r>
            <a:r>
              <a:rPr lang="en-US" altLang="zh-CN" dirty="0">
                <a:solidFill>
                  <a:schemeClr val="tx1">
                    <a:lumMod val="75000"/>
                    <a:lumOff val="25000"/>
                  </a:schemeClr>
                </a:solidFill>
                <a:latin typeface="思源黑体 CN Medium" panose="020B0600000000000000" pitchFamily="34" charset="-122"/>
                <a:ea typeface="思源黑体 CN Medium" panose="020B0600000000000000" pitchFamily="34" charset="-122"/>
              </a:rPr>
              <a:t>》</a:t>
            </a: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中文全译第一任翻译者，也是修辞学的一代宗师。</a:t>
            </a:r>
            <a:endParaRPr lang="en-US" altLang="zh-CN"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a:p>
            <a:pPr algn="just">
              <a:lnSpc>
                <a:spcPct val="150000"/>
              </a:lnSpc>
              <a:buSzPct val="25000"/>
            </a:pP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任重书院系纪念解放后第一任校长陈望道先生。先生字任重，取其意，任重而道远。</a:t>
            </a:r>
            <a:endPar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a:p>
            <a:pPr algn="just">
              <a:lnSpc>
                <a:spcPct val="150000"/>
              </a:lnSpc>
              <a:buSzPct val="25000"/>
            </a:pP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陈望道校长是</a:t>
            </a:r>
            <a:r>
              <a:rPr lang="en-US" altLang="zh-CN" dirty="0">
                <a:solidFill>
                  <a:schemeClr val="tx1">
                    <a:lumMod val="75000"/>
                    <a:lumOff val="25000"/>
                  </a:schemeClr>
                </a:solidFill>
                <a:latin typeface="思源黑体 CN Medium" panose="020B0600000000000000" pitchFamily="34" charset="-122"/>
                <a:ea typeface="思源黑体 CN Medium" panose="020B0600000000000000" pitchFamily="34" charset="-122"/>
              </a:rPr>
              <a:t>《</a:t>
            </a: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共产党宣言</a:t>
            </a:r>
            <a:r>
              <a:rPr lang="en-US" altLang="zh-CN" dirty="0">
                <a:solidFill>
                  <a:schemeClr val="tx1">
                    <a:lumMod val="75000"/>
                    <a:lumOff val="25000"/>
                  </a:schemeClr>
                </a:solidFill>
                <a:latin typeface="思源黑体 CN Medium" panose="020B0600000000000000" pitchFamily="34" charset="-122"/>
                <a:ea typeface="思源黑体 CN Medium" panose="020B0600000000000000" pitchFamily="34" charset="-122"/>
              </a:rPr>
              <a:t>》</a:t>
            </a: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中文全译第一任翻译者，也是修辞学的一代宗师。</a:t>
            </a:r>
            <a:endPar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pic>
        <p:nvPicPr>
          <p:cNvPr id="39" name="图片 38"/>
          <p:cNvPicPr>
            <a:picLocks noChangeAspect="1"/>
          </p:cNvPicPr>
          <p:nvPr/>
        </p:nvPicPr>
        <p:blipFill rotWithShape="1">
          <a:blip r:embed="rId7">
            <a:extLst>
              <a:ext uri="{28A0092B-C50C-407E-A947-70E740481C1C}">
                <a14:useLocalDpi xmlns:a14="http://schemas.microsoft.com/office/drawing/2010/main" val="0"/>
              </a:ext>
            </a:extLst>
          </a:blip>
          <a:srcRect l="32102" t="36635" r="32774" b="30625"/>
          <a:stretch>
            <a:fillRect/>
          </a:stretch>
        </p:blipFill>
        <p:spPr>
          <a:xfrm>
            <a:off x="9930786" y="309094"/>
            <a:ext cx="2301732" cy="1498626"/>
          </a:xfrm>
          <a:prstGeom prst="rect">
            <a:avLst/>
          </a:prstGeom>
        </p:spPr>
      </p:pic>
      <p:pic>
        <p:nvPicPr>
          <p:cNvPr id="2" name="图片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257615" y="146007"/>
            <a:ext cx="722049" cy="722049"/>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EBCD"/>
        </a:solidFill>
        <a:effectLst/>
      </p:bgPr>
    </p:bg>
    <p:spTree>
      <p:nvGrpSpPr>
        <p:cNvPr id="1" name=""/>
        <p:cNvGrpSpPr/>
        <p:nvPr/>
      </p:nvGrpSpPr>
      <p:grpSpPr>
        <a:xfrm>
          <a:off x="0" y="0"/>
          <a:ext cx="0" cy="0"/>
          <a:chOff x="0" y="0"/>
          <a:chExt cx="0" cy="0"/>
        </a:xfrm>
      </p:grpSpPr>
      <p:sp>
        <p:nvSpPr>
          <p:cNvPr id="13" name="椭圆 12"/>
          <p:cNvSpPr/>
          <p:nvPr/>
        </p:nvSpPr>
        <p:spPr>
          <a:xfrm rot="10800000">
            <a:off x="-1927059" y="-2871275"/>
            <a:ext cx="16046116" cy="12600547"/>
          </a:xfrm>
          <a:prstGeom prst="ellipse">
            <a:avLst/>
          </a:prstGeom>
          <a:gradFill flip="none" rotWithShape="1">
            <a:gsLst>
              <a:gs pos="0">
                <a:srgbClr val="FFC772"/>
              </a:gs>
              <a:gs pos="100000">
                <a:srgbClr val="FFEBCD"/>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9" name="图片 8"/>
          <p:cNvPicPr>
            <a:picLocks noChangeAspect="1"/>
          </p:cNvPicPr>
          <p:nvPr/>
        </p:nvPicPr>
        <p:blipFill rotWithShape="1">
          <a:blip r:embed="rId1">
            <a:extLst>
              <a:ext uri="{28A0092B-C50C-407E-A947-70E740481C1C}">
                <a14:useLocalDpi xmlns:a14="http://schemas.microsoft.com/office/drawing/2010/main" val="0"/>
              </a:ext>
            </a:extLst>
          </a:blip>
          <a:srcRect l="35166" t="24971" r="31646" b="25906"/>
          <a:stretch>
            <a:fillRect/>
          </a:stretch>
        </p:blipFill>
        <p:spPr>
          <a:xfrm>
            <a:off x="2563387" y="2874846"/>
            <a:ext cx="1072005" cy="1108307"/>
          </a:xfrm>
          <a:prstGeom prst="rect">
            <a:avLst/>
          </a:prstGeom>
        </p:spPr>
      </p:pic>
      <p:pic>
        <p:nvPicPr>
          <p:cNvPr id="10" name="图片 9"/>
          <p:cNvPicPr>
            <a:picLocks noChangeAspect="1"/>
          </p:cNvPicPr>
          <p:nvPr/>
        </p:nvPicPr>
        <p:blipFill rotWithShape="1">
          <a:blip r:embed="rId1">
            <a:extLst>
              <a:ext uri="{28A0092B-C50C-407E-A947-70E740481C1C}">
                <a14:useLocalDpi xmlns:a14="http://schemas.microsoft.com/office/drawing/2010/main" val="0"/>
              </a:ext>
            </a:extLst>
          </a:blip>
          <a:srcRect l="35166" t="24971" r="31646" b="25906"/>
          <a:stretch>
            <a:fillRect/>
          </a:stretch>
        </p:blipFill>
        <p:spPr>
          <a:xfrm flipH="1">
            <a:off x="8556610" y="2874846"/>
            <a:ext cx="1072005" cy="1108307"/>
          </a:xfrm>
          <a:prstGeom prst="rect">
            <a:avLst/>
          </a:prstGeom>
        </p:spPr>
      </p:pic>
      <p:sp>
        <p:nvSpPr>
          <p:cNvPr id="12" name="PA-文本框 8"/>
          <p:cNvSpPr txBox="1"/>
          <p:nvPr>
            <p:custDataLst>
              <p:tags r:id="rId2"/>
            </p:custDataLst>
          </p:nvPr>
        </p:nvSpPr>
        <p:spPr>
          <a:xfrm>
            <a:off x="4331143" y="2874846"/>
            <a:ext cx="3529713" cy="923330"/>
          </a:xfrm>
          <a:prstGeom prst="rect">
            <a:avLst/>
          </a:prstGeom>
          <a:noFill/>
        </p:spPr>
        <p:txBody>
          <a:bodyPr wrap="square" rtlCol="0">
            <a:spAutoFit/>
          </a:bodyPr>
          <a:lstStyle/>
          <a:p>
            <a:pPr algn="ctr"/>
            <a:r>
              <a:rPr lang="en-US" altLang="zh-CN" sz="5400" spc="600" dirty="0">
                <a:solidFill>
                  <a:srgbClr val="8C4C34"/>
                </a:solidFill>
                <a:latin typeface="思源黑体 CN Light" panose="020B0300000000000000" pitchFamily="34" charset="-122"/>
                <a:ea typeface="思源黑体 CN Light" panose="020B0300000000000000" pitchFamily="34" charset="-122"/>
              </a:rPr>
              <a:t>THANKS</a:t>
            </a:r>
            <a:endParaRPr lang="zh-CN" altLang="en-US" sz="5400" spc="600" dirty="0">
              <a:solidFill>
                <a:srgbClr val="8C4C34"/>
              </a:solidFill>
              <a:latin typeface="思源黑体 CN Light" panose="020B0300000000000000" pitchFamily="34" charset="-122"/>
              <a:ea typeface="思源黑体 CN Light" panose="020B0300000000000000" pitchFamily="34" charset="-122"/>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57615" y="146007"/>
            <a:ext cx="722049" cy="722049"/>
          </a:xfrm>
          <a:prstGeom prst="rect">
            <a:avLst/>
          </a:prstGeom>
        </p:spPr>
      </p:pic>
      <p:pic>
        <p:nvPicPr>
          <p:cNvPr id="3" name="Picture 6"/>
          <p:cNvPicPr>
            <a:picLocks noChangeAspect="1"/>
          </p:cNvPicPr>
          <p:nvPr/>
        </p:nvPicPr>
        <p:blipFill>
          <a:blip r:embed="rId4">
            <a:alphaModFix amt="30000"/>
            <a:duotone>
              <a:schemeClr val="accent2">
                <a:shade val="45000"/>
                <a:satMod val="135000"/>
              </a:schemeClr>
              <a:prstClr val="white"/>
            </a:duotone>
          </a:blip>
          <a:srcRect/>
          <a:stretch>
            <a:fillRect/>
          </a:stretch>
        </p:blipFill>
        <p:spPr>
          <a:xfrm>
            <a:off x="3270911" y="606974"/>
            <a:ext cx="5650173" cy="5644047"/>
          </a:xfrm>
          <a:prstGeom prst="rect">
            <a:avLst/>
          </a:prstGeom>
        </p:spPr>
      </p:pic>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EBCD">
            <a:alpha val="70000"/>
          </a:srgbClr>
        </a:solidFill>
        <a:effectLst/>
      </p:bgPr>
    </p:bg>
    <p:spTree>
      <p:nvGrpSpPr>
        <p:cNvPr id="1" name=""/>
        <p:cNvGrpSpPr/>
        <p:nvPr/>
      </p:nvGrpSpPr>
      <p:grpSpPr>
        <a:xfrm>
          <a:off x="0" y="0"/>
          <a:ext cx="0" cy="0"/>
          <a:chOff x="0" y="0"/>
          <a:chExt cx="0" cy="0"/>
        </a:xfrm>
      </p:grpSpPr>
      <p:grpSp>
        <p:nvGrpSpPr>
          <p:cNvPr id="20" name="组合 19"/>
          <p:cNvGrpSpPr/>
          <p:nvPr/>
        </p:nvGrpSpPr>
        <p:grpSpPr>
          <a:xfrm rot="10800000">
            <a:off x="-4283242" y="4381554"/>
            <a:ext cx="23662105" cy="7906697"/>
            <a:chOff x="-2666695" y="-3992878"/>
            <a:chExt cx="17525392" cy="6093998"/>
          </a:xfrm>
        </p:grpSpPr>
        <p:sp>
          <p:nvSpPr>
            <p:cNvPr id="11" name="椭圆 10"/>
            <p:cNvSpPr/>
            <p:nvPr/>
          </p:nvSpPr>
          <p:spPr>
            <a:xfrm>
              <a:off x="-588270" y="-3889818"/>
              <a:ext cx="5990938" cy="5990938"/>
            </a:xfrm>
            <a:prstGeom prst="ellipse">
              <a:avLst/>
            </a:prstGeom>
            <a:gradFill>
              <a:gsLst>
                <a:gs pos="0">
                  <a:srgbClr val="FFEBCD">
                    <a:alpha val="36000"/>
                  </a:srgbClr>
                </a:gs>
                <a:gs pos="100000">
                  <a:srgbClr val="FF7B40">
                    <a:alpha val="45000"/>
                  </a:srgb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452977" y="-3889818"/>
              <a:ext cx="5990938" cy="5990938"/>
            </a:xfrm>
            <a:prstGeom prst="ellipse">
              <a:avLst/>
            </a:prstGeom>
            <a:gradFill>
              <a:gsLst>
                <a:gs pos="0">
                  <a:srgbClr val="FFEBCD">
                    <a:alpha val="36000"/>
                  </a:srgbClr>
                </a:gs>
                <a:gs pos="100000">
                  <a:srgbClr val="FF7B40">
                    <a:alpha val="45000"/>
                  </a:srgb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8867759" y="-3941348"/>
              <a:ext cx="5990938" cy="5990938"/>
            </a:xfrm>
            <a:prstGeom prst="ellipse">
              <a:avLst/>
            </a:prstGeom>
            <a:gradFill>
              <a:gsLst>
                <a:gs pos="0">
                  <a:srgbClr val="FFEBCD">
                    <a:alpha val="36000"/>
                  </a:srgbClr>
                </a:gs>
                <a:gs pos="100000">
                  <a:srgbClr val="FF7B40">
                    <a:alpha val="45000"/>
                  </a:srgb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椭圆 14"/>
            <p:cNvSpPr/>
            <p:nvPr/>
          </p:nvSpPr>
          <p:spPr>
            <a:xfrm>
              <a:off x="-2666695" y="-3931180"/>
              <a:ext cx="5990938" cy="5990938"/>
            </a:xfrm>
            <a:prstGeom prst="ellipse">
              <a:avLst/>
            </a:prstGeom>
            <a:gradFill>
              <a:gsLst>
                <a:gs pos="0">
                  <a:srgbClr val="FFEBCD">
                    <a:alpha val="36000"/>
                  </a:srgbClr>
                </a:gs>
                <a:gs pos="100000">
                  <a:srgbClr val="FF7B40">
                    <a:alpha val="45000"/>
                  </a:srgbClr>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531402" y="-3992878"/>
              <a:ext cx="5990938" cy="5990938"/>
            </a:xfrm>
            <a:prstGeom prst="ellipse">
              <a:avLst/>
            </a:prstGeom>
            <a:gradFill>
              <a:gsLst>
                <a:gs pos="0">
                  <a:srgbClr val="FFEBCD">
                    <a:alpha val="36000"/>
                  </a:srgbClr>
                </a:gs>
                <a:gs pos="100000">
                  <a:srgbClr val="FF7B40">
                    <a:alpha val="45000"/>
                  </a:srgbClr>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859655" y="-3889818"/>
              <a:ext cx="5990938" cy="5990938"/>
            </a:xfrm>
            <a:prstGeom prst="ellipse">
              <a:avLst/>
            </a:prstGeom>
            <a:gradFill>
              <a:gsLst>
                <a:gs pos="0">
                  <a:srgbClr val="FFEBCD">
                    <a:alpha val="36000"/>
                  </a:srgbClr>
                </a:gs>
                <a:gs pos="100000">
                  <a:srgbClr val="FF7B40">
                    <a:alpha val="45000"/>
                  </a:srgbClr>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1506338" y="1781515"/>
            <a:ext cx="9179323" cy="1647485"/>
            <a:chOff x="1567904" y="2101120"/>
            <a:chExt cx="9179323" cy="1647485"/>
          </a:xfrm>
        </p:grpSpPr>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l="31585" t="21215" r="29410" b="23865"/>
            <a:stretch>
              <a:fillRect/>
            </a:stretch>
          </p:blipFill>
          <p:spPr>
            <a:xfrm>
              <a:off x="4088527" y="2152650"/>
              <a:ext cx="1617454" cy="1590750"/>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31451" t="20231" r="29253" b="23886"/>
            <a:stretch>
              <a:fillRect/>
            </a:stretch>
          </p:blipFill>
          <p:spPr>
            <a:xfrm>
              <a:off x="6609151" y="2101120"/>
              <a:ext cx="1617454" cy="1606667"/>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31721" t="20949" r="29151" b="23425"/>
            <a:stretch>
              <a:fillRect/>
            </a:stretch>
          </p:blipFill>
          <p:spPr>
            <a:xfrm>
              <a:off x="9129774" y="2137278"/>
              <a:ext cx="1617453" cy="1606122"/>
            </a:xfrm>
            <a:prstGeom prst="rect">
              <a:avLst/>
            </a:prstGeom>
          </p:spPr>
        </p:pic>
        <p:pic>
          <p:nvPicPr>
            <p:cNvPr id="4" name="图片 3"/>
            <p:cNvPicPr>
              <a:picLocks noChangeAspect="1"/>
            </p:cNvPicPr>
            <p:nvPr/>
          </p:nvPicPr>
          <p:blipFill rotWithShape="1">
            <a:blip r:embed="rId4">
              <a:extLst>
                <a:ext uri="{28A0092B-C50C-407E-A947-70E740481C1C}">
                  <a14:useLocalDpi xmlns:a14="http://schemas.microsoft.com/office/drawing/2010/main" val="0"/>
                </a:ext>
              </a:extLst>
            </a:blip>
            <a:srcRect l="31675" t="21296" r="29481" b="23482"/>
            <a:stretch>
              <a:fillRect/>
            </a:stretch>
          </p:blipFill>
          <p:spPr>
            <a:xfrm>
              <a:off x="1567904" y="2142482"/>
              <a:ext cx="1617454" cy="1606123"/>
            </a:xfrm>
            <a:prstGeom prst="rect">
              <a:avLst/>
            </a:prstGeom>
          </p:spPr>
        </p:pic>
      </p:grpSp>
      <p:sp>
        <p:nvSpPr>
          <p:cNvPr id="24" name="PA-文本框 8"/>
          <p:cNvSpPr txBox="1"/>
          <p:nvPr>
            <p:custDataLst>
              <p:tags r:id="rId5"/>
            </p:custDataLst>
          </p:nvPr>
        </p:nvSpPr>
        <p:spPr>
          <a:xfrm>
            <a:off x="3262450" y="804520"/>
            <a:ext cx="5667099" cy="923330"/>
          </a:xfrm>
          <a:prstGeom prst="rect">
            <a:avLst/>
          </a:prstGeom>
          <a:noFill/>
        </p:spPr>
        <p:txBody>
          <a:bodyPr wrap="square" rtlCol="0">
            <a:spAutoFit/>
          </a:bodyPr>
          <a:lstStyle/>
          <a:p>
            <a:pPr algn="ctr"/>
            <a:r>
              <a:rPr lang="en-US" altLang="zh-CN" sz="5400" spc="600" dirty="0">
                <a:latin typeface="思源黑体 CN Light" panose="020B0300000000000000" pitchFamily="34" charset="-122"/>
                <a:ea typeface="思源黑体 CN Light" panose="020B0300000000000000" pitchFamily="34" charset="-122"/>
              </a:rPr>
              <a:t>CONTENTS</a:t>
            </a:r>
            <a:endParaRPr lang="zh-CN" altLang="en-US" sz="5400" spc="600" dirty="0">
              <a:latin typeface="思源黑体 CN Light" panose="020B0300000000000000" pitchFamily="34" charset="-122"/>
              <a:ea typeface="思源黑体 CN Light" panose="020B0300000000000000" pitchFamily="34" charset="-122"/>
            </a:endParaRPr>
          </a:p>
        </p:txBody>
      </p:sp>
      <p:sp>
        <p:nvSpPr>
          <p:cNvPr id="25" name="PA-3"/>
          <p:cNvSpPr txBox="1"/>
          <p:nvPr>
            <p:custDataLst>
              <p:tags r:id="rId6"/>
            </p:custDataLst>
          </p:nvPr>
        </p:nvSpPr>
        <p:spPr>
          <a:xfrm>
            <a:off x="1506338" y="3492028"/>
            <a:ext cx="1617454" cy="70110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en-US" altLang="zh-CN" sz="2400" dirty="0">
                <a:solidFill>
                  <a:schemeClr val="tx1">
                    <a:lumMod val="75000"/>
                    <a:lumOff val="25000"/>
                  </a:schemeClr>
                </a:solidFill>
                <a:latin typeface="思源黑体 CN Heavy" panose="020B0A00000000000000" pitchFamily="34" charset="-122"/>
                <a:ea typeface="思源黑体 CN Heavy" panose="020B0A00000000000000" pitchFamily="34" charset="-122"/>
              </a:rPr>
              <a:t>PART 1</a:t>
            </a:r>
            <a:endParaRPr lang="zh-CN" altLang="en-US" sz="2400" dirty="0">
              <a:solidFill>
                <a:schemeClr val="tx1">
                  <a:lumMod val="75000"/>
                  <a:lumOff val="25000"/>
                </a:schemeClr>
              </a:solidFill>
              <a:latin typeface="思源黑体 CN Heavy" panose="020B0A00000000000000" pitchFamily="34" charset="-122"/>
              <a:ea typeface="思源黑体 CN Heavy" panose="020B0A00000000000000" pitchFamily="34" charset="-122"/>
            </a:endParaRPr>
          </a:p>
        </p:txBody>
      </p:sp>
      <p:sp>
        <p:nvSpPr>
          <p:cNvPr id="26" name="PA-3"/>
          <p:cNvSpPr txBox="1"/>
          <p:nvPr>
            <p:custDataLst>
              <p:tags r:id="rId7"/>
            </p:custDataLst>
          </p:nvPr>
        </p:nvSpPr>
        <p:spPr>
          <a:xfrm>
            <a:off x="4026961" y="3490653"/>
            <a:ext cx="1617454" cy="70110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en-US" altLang="zh-CN" sz="2400" dirty="0">
                <a:solidFill>
                  <a:schemeClr val="tx1">
                    <a:lumMod val="75000"/>
                    <a:lumOff val="25000"/>
                  </a:schemeClr>
                </a:solidFill>
                <a:latin typeface="思源黑体 CN Heavy" panose="020B0A00000000000000" pitchFamily="34" charset="-122"/>
                <a:ea typeface="思源黑体 CN Heavy" panose="020B0A00000000000000" pitchFamily="34" charset="-122"/>
              </a:rPr>
              <a:t>PART 2</a:t>
            </a:r>
            <a:endParaRPr lang="zh-CN" altLang="en-US" sz="2400" dirty="0">
              <a:solidFill>
                <a:schemeClr val="tx1">
                  <a:lumMod val="75000"/>
                  <a:lumOff val="25000"/>
                </a:schemeClr>
              </a:solidFill>
              <a:latin typeface="思源黑体 CN Heavy" panose="020B0A00000000000000" pitchFamily="34" charset="-122"/>
              <a:ea typeface="思源黑体 CN Heavy" panose="020B0A00000000000000" pitchFamily="34" charset="-122"/>
            </a:endParaRPr>
          </a:p>
        </p:txBody>
      </p:sp>
      <p:sp>
        <p:nvSpPr>
          <p:cNvPr id="27" name="PA-3"/>
          <p:cNvSpPr txBox="1"/>
          <p:nvPr>
            <p:custDataLst>
              <p:tags r:id="rId8"/>
            </p:custDataLst>
          </p:nvPr>
        </p:nvSpPr>
        <p:spPr>
          <a:xfrm>
            <a:off x="6547584" y="3423795"/>
            <a:ext cx="1617454" cy="70110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en-US" altLang="zh-CN" sz="2400" dirty="0">
                <a:solidFill>
                  <a:schemeClr val="tx1">
                    <a:lumMod val="75000"/>
                    <a:lumOff val="25000"/>
                  </a:schemeClr>
                </a:solidFill>
                <a:latin typeface="思源黑体 CN Heavy" panose="020B0A00000000000000" pitchFamily="34" charset="-122"/>
                <a:ea typeface="思源黑体 CN Heavy" panose="020B0A00000000000000" pitchFamily="34" charset="-122"/>
              </a:rPr>
              <a:t>PART 3</a:t>
            </a:r>
            <a:endParaRPr lang="zh-CN" altLang="en-US" sz="2400" dirty="0">
              <a:solidFill>
                <a:schemeClr val="tx1">
                  <a:lumMod val="75000"/>
                  <a:lumOff val="25000"/>
                </a:schemeClr>
              </a:solidFill>
              <a:latin typeface="思源黑体 CN Heavy" panose="020B0A00000000000000" pitchFamily="34" charset="-122"/>
              <a:ea typeface="思源黑体 CN Heavy" panose="020B0A00000000000000" pitchFamily="34" charset="-122"/>
            </a:endParaRPr>
          </a:p>
        </p:txBody>
      </p:sp>
      <p:sp>
        <p:nvSpPr>
          <p:cNvPr id="28" name="PA-3"/>
          <p:cNvSpPr txBox="1"/>
          <p:nvPr>
            <p:custDataLst>
              <p:tags r:id="rId9"/>
            </p:custDataLst>
          </p:nvPr>
        </p:nvSpPr>
        <p:spPr>
          <a:xfrm>
            <a:off x="9068207" y="3434206"/>
            <a:ext cx="1617454" cy="70110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en-US" altLang="zh-CN" sz="2400" dirty="0">
                <a:solidFill>
                  <a:schemeClr val="tx1">
                    <a:lumMod val="75000"/>
                    <a:lumOff val="25000"/>
                  </a:schemeClr>
                </a:solidFill>
                <a:latin typeface="思源黑体 CN Heavy" panose="020B0A00000000000000" pitchFamily="34" charset="-122"/>
                <a:ea typeface="思源黑体 CN Heavy" panose="020B0A00000000000000" pitchFamily="34" charset="-122"/>
              </a:rPr>
              <a:t>PART 4</a:t>
            </a:r>
            <a:endParaRPr lang="zh-CN" altLang="en-US" sz="2400" dirty="0">
              <a:solidFill>
                <a:schemeClr val="tx1">
                  <a:lumMod val="75000"/>
                  <a:lumOff val="25000"/>
                </a:schemeClr>
              </a:solidFill>
              <a:latin typeface="思源黑体 CN Heavy" panose="020B0A00000000000000" pitchFamily="34" charset="-122"/>
              <a:ea typeface="思源黑体 CN Heavy" panose="020B0A00000000000000" pitchFamily="34" charset="-122"/>
            </a:endParaRPr>
          </a:p>
        </p:txBody>
      </p:sp>
      <p:sp>
        <p:nvSpPr>
          <p:cNvPr id="29" name="PA-2"/>
          <p:cNvSpPr txBox="1"/>
          <p:nvPr>
            <p:custDataLst>
              <p:tags r:id="rId10"/>
            </p:custDataLst>
          </p:nvPr>
        </p:nvSpPr>
        <p:spPr>
          <a:xfrm>
            <a:off x="1506338" y="4191757"/>
            <a:ext cx="1617454" cy="171037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pPr>
            <a:r>
              <a:rPr lang="zh-CN" altLang="en-US" sz="2000" dirty="0">
                <a:solidFill>
                  <a:schemeClr val="tx1">
                    <a:lumMod val="75000"/>
                    <a:lumOff val="25000"/>
                  </a:schemeClr>
                </a:solidFill>
                <a:latin typeface="思源黑体 CN Medium" panose="020B0600000000000000" pitchFamily="34" charset="-122"/>
                <a:ea typeface="思源黑体 CN Medium" panose="020B0600000000000000" pitchFamily="34" charset="-122"/>
              </a:rPr>
              <a:t>小标题</a:t>
            </a:r>
            <a:endParaRPr lang="zh-CN" altLang="en-US" sz="20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sp>
        <p:nvSpPr>
          <p:cNvPr id="30" name="PA-2"/>
          <p:cNvSpPr txBox="1"/>
          <p:nvPr>
            <p:custDataLst>
              <p:tags r:id="rId11"/>
            </p:custDataLst>
          </p:nvPr>
        </p:nvSpPr>
        <p:spPr>
          <a:xfrm>
            <a:off x="8965468" y="4191757"/>
            <a:ext cx="1617454" cy="171037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pPr>
            <a:r>
              <a:rPr lang="zh-CN" altLang="en-US" sz="2000" dirty="0">
                <a:solidFill>
                  <a:schemeClr val="tx1">
                    <a:lumMod val="75000"/>
                    <a:lumOff val="25000"/>
                  </a:schemeClr>
                </a:solidFill>
                <a:latin typeface="思源黑体 CN Medium" panose="020B0600000000000000" pitchFamily="34" charset="-122"/>
                <a:ea typeface="思源黑体 CN Medium" panose="020B0600000000000000" pitchFamily="34" charset="-122"/>
              </a:rPr>
              <a:t>小标题</a:t>
            </a:r>
            <a:endParaRPr lang="zh-CN" altLang="en-US" sz="20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sp>
        <p:nvSpPr>
          <p:cNvPr id="31" name="PA-2"/>
          <p:cNvSpPr txBox="1"/>
          <p:nvPr>
            <p:custDataLst>
              <p:tags r:id="rId12"/>
            </p:custDataLst>
          </p:nvPr>
        </p:nvSpPr>
        <p:spPr>
          <a:xfrm>
            <a:off x="6515175" y="4168110"/>
            <a:ext cx="1617454" cy="171037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pPr>
            <a:r>
              <a:rPr lang="zh-CN" altLang="en-US" sz="2000" dirty="0">
                <a:solidFill>
                  <a:schemeClr val="tx1">
                    <a:lumMod val="75000"/>
                    <a:lumOff val="25000"/>
                  </a:schemeClr>
                </a:solidFill>
                <a:latin typeface="思源黑体 CN Medium" panose="020B0600000000000000" pitchFamily="34" charset="-122"/>
                <a:ea typeface="思源黑体 CN Medium" panose="020B0600000000000000" pitchFamily="34" charset="-122"/>
              </a:rPr>
              <a:t>小标题</a:t>
            </a:r>
            <a:endParaRPr lang="zh-CN" altLang="en-US" sz="20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sp>
        <p:nvSpPr>
          <p:cNvPr id="32" name="PA-2"/>
          <p:cNvSpPr txBox="1"/>
          <p:nvPr>
            <p:custDataLst>
              <p:tags r:id="rId13"/>
            </p:custDataLst>
          </p:nvPr>
        </p:nvSpPr>
        <p:spPr>
          <a:xfrm>
            <a:off x="4059373" y="4191757"/>
            <a:ext cx="1617454" cy="171037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pPr>
            <a:r>
              <a:rPr lang="zh-CN" altLang="en-US" sz="2000" dirty="0">
                <a:solidFill>
                  <a:schemeClr val="tx1">
                    <a:lumMod val="75000"/>
                    <a:lumOff val="25000"/>
                  </a:schemeClr>
                </a:solidFill>
                <a:latin typeface="思源黑体 CN Medium" panose="020B0600000000000000" pitchFamily="34" charset="-122"/>
                <a:ea typeface="思源黑体 CN Medium" panose="020B0600000000000000" pitchFamily="34" charset="-122"/>
              </a:rPr>
              <a:t>小标题</a:t>
            </a:r>
            <a:endParaRPr lang="zh-CN" altLang="en-US" sz="20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pic>
        <p:nvPicPr>
          <p:cNvPr id="2" name="图片 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1343156" y="5857417"/>
            <a:ext cx="722049" cy="72204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push dir="u"/>
      </p:transition>
    </mc:Choice>
    <mc:Fallback>
      <p:transition spd="slow">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rot="5058747">
            <a:off x="-5725477" y="2537177"/>
            <a:ext cx="8088732" cy="7772981"/>
          </a:xfrm>
          <a:prstGeom prst="ellipse">
            <a:avLst/>
          </a:prstGeom>
          <a:gradFill>
            <a:gsLst>
              <a:gs pos="0">
                <a:srgbClr val="FFEBCD">
                  <a:alpha val="36000"/>
                </a:srgbClr>
              </a:gs>
              <a:gs pos="100000">
                <a:srgbClr val="FF7B40">
                  <a:alpha val="45000"/>
                </a:srgb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 name="组合 2"/>
          <p:cNvGrpSpPr/>
          <p:nvPr/>
        </p:nvGrpSpPr>
        <p:grpSpPr>
          <a:xfrm>
            <a:off x="2944991" y="1686224"/>
            <a:ext cx="3424003" cy="3400016"/>
            <a:chOff x="2944991" y="1686224"/>
            <a:chExt cx="3424003" cy="3400016"/>
          </a:xfrm>
        </p:grpSpPr>
        <p:sp>
          <p:nvSpPr>
            <p:cNvPr id="8" name="PA-矩形 7"/>
            <p:cNvSpPr/>
            <p:nvPr>
              <p:custDataLst>
                <p:tags r:id="rId1"/>
              </p:custDataLst>
            </p:nvPr>
          </p:nvSpPr>
          <p:spPr>
            <a:xfrm>
              <a:off x="2968935" y="1716966"/>
              <a:ext cx="3327094" cy="3327094"/>
            </a:xfrm>
            <a:prstGeom prst="rect">
              <a:avLst/>
            </a:prstGeom>
            <a:solidFill>
              <a:srgbClr val="FFEB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31675" t="21296" r="29481" b="23482"/>
            <a:stretch>
              <a:fillRect/>
            </a:stretch>
          </p:blipFill>
          <p:spPr>
            <a:xfrm>
              <a:off x="2944991" y="1686224"/>
              <a:ext cx="3424003" cy="3400016"/>
            </a:xfrm>
            <a:prstGeom prst="rect">
              <a:avLst/>
            </a:prstGeom>
          </p:spPr>
        </p:pic>
      </p:grpSp>
      <p:sp>
        <p:nvSpPr>
          <p:cNvPr id="9" name="PA-文本框 8"/>
          <p:cNvSpPr txBox="1"/>
          <p:nvPr>
            <p:custDataLst>
              <p:tags r:id="rId3"/>
            </p:custDataLst>
          </p:nvPr>
        </p:nvSpPr>
        <p:spPr>
          <a:xfrm>
            <a:off x="8433538" y="3415827"/>
            <a:ext cx="3529713" cy="923330"/>
          </a:xfrm>
          <a:prstGeom prst="rect">
            <a:avLst/>
          </a:prstGeom>
          <a:solidFill>
            <a:srgbClr val="FFEBCD"/>
          </a:solidFill>
        </p:spPr>
        <p:txBody>
          <a:bodyPr wrap="square" rtlCol="0">
            <a:spAutoFit/>
          </a:bodyPr>
          <a:lstStyle/>
          <a:p>
            <a:pPr algn="ctr"/>
            <a:r>
              <a:rPr lang="en-US" altLang="zh-CN" sz="5400" spc="600" dirty="0">
                <a:latin typeface="思源黑体 CN Light" panose="020B0300000000000000" pitchFamily="34" charset="-122"/>
                <a:ea typeface="思源黑体 CN Light" panose="020B0300000000000000" pitchFamily="34" charset="-122"/>
              </a:rPr>
              <a:t>PART1</a:t>
            </a:r>
            <a:endParaRPr lang="zh-CN" altLang="en-US" sz="5400" spc="600" dirty="0">
              <a:latin typeface="思源黑体 CN Light" panose="020B0300000000000000" pitchFamily="34" charset="-122"/>
              <a:ea typeface="思源黑体 CN Light" panose="020B0300000000000000" pitchFamily="34" charset="-122"/>
            </a:endParaRPr>
          </a:p>
        </p:txBody>
      </p:sp>
      <p:pic>
        <p:nvPicPr>
          <p:cNvPr id="5" name="PA-Graphic 4"/>
          <p:cNvPicPr>
            <a:picLocks noChangeAspect="1"/>
          </p:cNvPicPr>
          <p:nvPr>
            <p:custDataLst>
              <p:tags r:id="rId4"/>
            </p:custDataLst>
          </p:nvPr>
        </p:nvPicPr>
        <p:blipFill>
          <a:blip r:embed="rId5">
            <a:alphaModFix amt="70000"/>
            <a:extLst>
              <a:ext uri="{28A0092B-C50C-407E-A947-70E740481C1C}">
                <a14:useLocalDpi xmlns:a14="http://schemas.microsoft.com/office/drawing/2010/main" val="0"/>
              </a:ext>
            </a:extLst>
          </a:blip>
          <a:srcRect/>
          <a:stretch>
            <a:fillRect/>
          </a:stretch>
        </p:blipFill>
        <p:spPr>
          <a:xfrm>
            <a:off x="-1908415" y="3783792"/>
            <a:ext cx="6071985" cy="4241231"/>
          </a:xfrm>
          <a:prstGeom prst="rect">
            <a:avLst/>
          </a:prstGeom>
        </p:spPr>
      </p:pic>
      <p:sp>
        <p:nvSpPr>
          <p:cNvPr id="21" name="PA-3"/>
          <p:cNvSpPr txBox="1"/>
          <p:nvPr>
            <p:custDataLst>
              <p:tags r:id="rId6"/>
            </p:custDataLst>
          </p:nvPr>
        </p:nvSpPr>
        <p:spPr>
          <a:xfrm>
            <a:off x="5546654" y="4278217"/>
            <a:ext cx="6071986" cy="101499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zh-CN" altLang="en-US" sz="2400" dirty="0">
                <a:solidFill>
                  <a:schemeClr val="tx1">
                    <a:lumMod val="75000"/>
                    <a:lumOff val="25000"/>
                  </a:schemeClr>
                </a:solidFill>
                <a:latin typeface="华光准圆_CNKI" panose="02000500000000000000" pitchFamily="2" charset="-122"/>
                <a:ea typeface="华光准圆_CNKI" panose="02000500000000000000" pitchFamily="2" charset="-122"/>
              </a:rPr>
              <a:t>在这里输入文字</a:t>
            </a:r>
            <a:endParaRPr lang="zh-CN" altLang="en-US" sz="2400" dirty="0">
              <a:solidFill>
                <a:schemeClr val="tx1">
                  <a:lumMod val="75000"/>
                  <a:lumOff val="25000"/>
                </a:schemeClr>
              </a:solidFill>
              <a:latin typeface="华光准圆_CNKI" panose="02000500000000000000" pitchFamily="2" charset="-122"/>
              <a:ea typeface="华光准圆_CNKI" panose="02000500000000000000" pitchFamily="2" charset="-122"/>
            </a:endParaRPr>
          </a:p>
        </p:txBody>
      </p:sp>
      <p:sp>
        <p:nvSpPr>
          <p:cNvPr id="22" name="PA-2"/>
          <p:cNvSpPr txBox="1"/>
          <p:nvPr>
            <p:custDataLst>
              <p:tags r:id="rId7"/>
            </p:custDataLst>
          </p:nvPr>
        </p:nvSpPr>
        <p:spPr>
          <a:xfrm>
            <a:off x="8050943" y="4936093"/>
            <a:ext cx="3567697" cy="171037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buSzPct val="25000"/>
            </a:pPr>
            <a:r>
              <a:rPr lang="zh-CN" altLang="en-US" sz="1400" dirty="0">
                <a:solidFill>
                  <a:schemeClr val="tx1">
                    <a:lumMod val="75000"/>
                    <a:lumOff val="25000"/>
                  </a:schemeClr>
                </a:solidFill>
                <a:latin typeface="思源黑体 CN Medium" panose="020B0600000000000000" pitchFamily="34" charset="-122"/>
                <a:ea typeface="思源黑体 CN Medium" panose="020B0600000000000000" pitchFamily="34" charset="-122"/>
              </a:rPr>
              <a:t>您的内容打在这里您的内容打在这里您的内容打在这里您的内容打在这里您的内容打在这里您的内容打在这里您的内容打在这里您的内容打在这里</a:t>
            </a:r>
            <a:endParaRPr lang="zh-CN" altLang="en-US" sz="14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pic>
        <p:nvPicPr>
          <p:cNvPr id="23" name="PA-图片 38"/>
          <p:cNvPicPr>
            <a:picLocks noChangeAspect="1"/>
          </p:cNvPicPr>
          <p:nvPr>
            <p:custDataLst>
              <p:tags r:id="rId8"/>
            </p:custDataLst>
          </p:nvPr>
        </p:nvPicPr>
        <p:blipFill>
          <a:blip r:embed="rId9">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10800000">
            <a:off x="10090316" y="0"/>
            <a:ext cx="2101684" cy="2285123"/>
          </a:xfrm>
          <a:prstGeom prst="rect">
            <a:avLst/>
          </a:prstGeom>
        </p:spPr>
      </p:pic>
      <p:pic>
        <p:nvPicPr>
          <p:cNvPr id="25" name="PA-图片 12"/>
          <p:cNvPicPr>
            <a:picLocks noChangeAspect="1"/>
          </p:cNvPicPr>
          <p:nvPr>
            <p:custDataLst>
              <p:tags r:id="rId10"/>
            </p:custDataLst>
          </p:nvPr>
        </p:nvPicPr>
        <p:blipFill>
          <a:blip r:embed="rId11">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16200000">
            <a:off x="3568073" y="-2746591"/>
            <a:ext cx="371293" cy="6858000"/>
          </a:xfrm>
          <a:prstGeom prst="rect">
            <a:avLst/>
          </a:prstGeom>
        </p:spPr>
      </p:pic>
      <p:pic>
        <p:nvPicPr>
          <p:cNvPr id="6" name="图片 5"/>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257615" y="146007"/>
            <a:ext cx="722049" cy="72204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8F3"/>
        </a:solidFill>
        <a:effectLst/>
      </p:bgPr>
    </p:bg>
    <p:spTree>
      <p:nvGrpSpPr>
        <p:cNvPr id="1" name=""/>
        <p:cNvGrpSpPr/>
        <p:nvPr/>
      </p:nvGrpSpPr>
      <p:grpSpPr>
        <a:xfrm>
          <a:off x="0" y="0"/>
          <a:ext cx="0" cy="0"/>
          <a:chOff x="0" y="0"/>
          <a:chExt cx="0" cy="0"/>
        </a:xfrm>
      </p:grpSpPr>
      <p:sp>
        <p:nvSpPr>
          <p:cNvPr id="8" name="任意多边形: 形状 7"/>
          <p:cNvSpPr/>
          <p:nvPr/>
        </p:nvSpPr>
        <p:spPr>
          <a:xfrm rot="16200000" flipV="1">
            <a:off x="8122692" y="2788693"/>
            <a:ext cx="4810836" cy="3327778"/>
          </a:xfrm>
          <a:custGeom>
            <a:avLst/>
            <a:gdLst>
              <a:gd name="connsiteX0" fmla="*/ 0 w 4052262"/>
              <a:gd name="connsiteY0" fmla="*/ 0 h 3016345"/>
              <a:gd name="connsiteX1" fmla="*/ 4052262 w 4052262"/>
              <a:gd name="connsiteY1" fmla="*/ 0 h 3016345"/>
              <a:gd name="connsiteX2" fmla="*/ 3939818 w 4052262"/>
              <a:gd name="connsiteY2" fmla="*/ 42030 h 3016345"/>
              <a:gd name="connsiteX3" fmla="*/ 2418080 w 4052262"/>
              <a:gd name="connsiteY3" fmla="*/ 762001 h 3016345"/>
              <a:gd name="connsiteX4" fmla="*/ 1503680 w 4052262"/>
              <a:gd name="connsiteY4" fmla="*/ 1899921 h 3016345"/>
              <a:gd name="connsiteX5" fmla="*/ 77467 w 4052262"/>
              <a:gd name="connsiteY5" fmla="*/ 3016345 h 3016345"/>
              <a:gd name="connsiteX6" fmla="*/ 0 w 4052262"/>
              <a:gd name="connsiteY6" fmla="*/ 3015938 h 3016345"/>
              <a:gd name="connsiteX7" fmla="*/ 0 w 4052262"/>
              <a:gd name="connsiteY7" fmla="*/ 0 h 3016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2262" h="3016345">
                <a:moveTo>
                  <a:pt x="0" y="0"/>
                </a:moveTo>
                <a:lnTo>
                  <a:pt x="4052262" y="0"/>
                </a:lnTo>
                <a:lnTo>
                  <a:pt x="3939818" y="42030"/>
                </a:lnTo>
                <a:cubicBezTo>
                  <a:pt x="3347561" y="268447"/>
                  <a:pt x="2797810" y="501651"/>
                  <a:pt x="2418080" y="762001"/>
                </a:cubicBezTo>
                <a:cubicBezTo>
                  <a:pt x="1911773" y="1109134"/>
                  <a:pt x="1930400" y="1539241"/>
                  <a:pt x="1503680" y="1899921"/>
                </a:cubicBezTo>
                <a:cubicBezTo>
                  <a:pt x="1156970" y="2192974"/>
                  <a:pt x="472665" y="2961119"/>
                  <a:pt x="77467" y="3016345"/>
                </a:cubicBezTo>
                <a:lnTo>
                  <a:pt x="0" y="3015938"/>
                </a:lnTo>
                <a:lnTo>
                  <a:pt x="0" y="0"/>
                </a:lnTo>
                <a:close/>
              </a:path>
            </a:pathLst>
          </a:custGeom>
          <a:solidFill>
            <a:srgbClr val="FFEBCD"/>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等线" panose="02010600030101010101" charset="-122"/>
              <a:ea typeface="等线" panose="02010600030101010101" charset="-122"/>
              <a:cs typeface="+mn-cs"/>
            </a:endParaRPr>
          </a:p>
        </p:txBody>
      </p:sp>
      <p:sp>
        <p:nvSpPr>
          <p:cNvPr id="2" name="任意多边形: 形状 1"/>
          <p:cNvSpPr/>
          <p:nvPr/>
        </p:nvSpPr>
        <p:spPr>
          <a:xfrm>
            <a:off x="0" y="6530831"/>
            <a:ext cx="7766446" cy="327169"/>
          </a:xfrm>
          <a:custGeom>
            <a:avLst/>
            <a:gdLst>
              <a:gd name="connsiteX0" fmla="*/ 2552410 w 7766446"/>
              <a:gd name="connsiteY0" fmla="*/ 217 h 327169"/>
              <a:gd name="connsiteX1" fmla="*/ 4402755 w 7766446"/>
              <a:gd name="connsiteY1" fmla="*/ 93489 h 327169"/>
              <a:gd name="connsiteX2" fmla="*/ 5784515 w 7766446"/>
              <a:gd name="connsiteY2" fmla="*/ 144289 h 327169"/>
              <a:gd name="connsiteX3" fmla="*/ 6861475 w 7766446"/>
              <a:gd name="connsiteY3" fmla="*/ 32529 h 327169"/>
              <a:gd name="connsiteX4" fmla="*/ 7636175 w 7766446"/>
              <a:gd name="connsiteY4" fmla="*/ 271289 h 327169"/>
              <a:gd name="connsiteX5" fmla="*/ 7766446 w 7766446"/>
              <a:gd name="connsiteY5" fmla="*/ 327169 h 327169"/>
              <a:gd name="connsiteX6" fmla="*/ 0 w 7766446"/>
              <a:gd name="connsiteY6" fmla="*/ 327169 h 327169"/>
              <a:gd name="connsiteX7" fmla="*/ 32753 w 7766446"/>
              <a:gd name="connsiteY7" fmla="*/ 318531 h 327169"/>
              <a:gd name="connsiteX8" fmla="*/ 2045635 w 7766446"/>
              <a:gd name="connsiteY8" fmla="*/ 12209 h 327169"/>
              <a:gd name="connsiteX9" fmla="*/ 2552410 w 7766446"/>
              <a:gd name="connsiteY9" fmla="*/ 217 h 32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66446" h="327169">
                <a:moveTo>
                  <a:pt x="2552410" y="217"/>
                </a:moveTo>
                <a:cubicBezTo>
                  <a:pt x="3360905" y="5178"/>
                  <a:pt x="4402755" y="93489"/>
                  <a:pt x="4402755" y="93489"/>
                </a:cubicBezTo>
                <a:cubicBezTo>
                  <a:pt x="5025902" y="115502"/>
                  <a:pt x="5374728" y="154449"/>
                  <a:pt x="5784515" y="144289"/>
                </a:cubicBezTo>
                <a:cubicBezTo>
                  <a:pt x="6194302" y="134129"/>
                  <a:pt x="6456768" y="-43671"/>
                  <a:pt x="6861475" y="32529"/>
                </a:cubicBezTo>
                <a:cubicBezTo>
                  <a:pt x="7063828" y="70629"/>
                  <a:pt x="7366512" y="163339"/>
                  <a:pt x="7636175" y="271289"/>
                </a:cubicBezTo>
                <a:lnTo>
                  <a:pt x="7766446" y="327169"/>
                </a:lnTo>
                <a:lnTo>
                  <a:pt x="0" y="327169"/>
                </a:lnTo>
                <a:lnTo>
                  <a:pt x="32753" y="318531"/>
                </a:lnTo>
                <a:cubicBezTo>
                  <a:pt x="557413" y="186940"/>
                  <a:pt x="1412752" y="54860"/>
                  <a:pt x="2045635" y="12209"/>
                </a:cubicBezTo>
                <a:cubicBezTo>
                  <a:pt x="2191685" y="2367"/>
                  <a:pt x="2365834" y="-927"/>
                  <a:pt x="2552410" y="217"/>
                </a:cubicBezTo>
                <a:close/>
              </a:path>
            </a:pathLst>
          </a:custGeom>
          <a:solidFill>
            <a:srgbClr val="D4B5B2"/>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等线" panose="02010600030101010101" charset="-122"/>
              <a:ea typeface="等线" panose="02010600030101010101" charset="-122"/>
              <a:cs typeface="+mn-cs"/>
            </a:endParaRPr>
          </a:p>
        </p:txBody>
      </p:sp>
      <p:sp>
        <p:nvSpPr>
          <p:cNvPr id="3" name="任意多边形: 形状 2"/>
          <p:cNvSpPr/>
          <p:nvPr/>
        </p:nvSpPr>
        <p:spPr>
          <a:xfrm flipH="1" flipV="1">
            <a:off x="8139738" y="3841655"/>
            <a:ext cx="4052262" cy="3016345"/>
          </a:xfrm>
          <a:custGeom>
            <a:avLst/>
            <a:gdLst>
              <a:gd name="connsiteX0" fmla="*/ 0 w 4052262"/>
              <a:gd name="connsiteY0" fmla="*/ 0 h 3016345"/>
              <a:gd name="connsiteX1" fmla="*/ 4052262 w 4052262"/>
              <a:gd name="connsiteY1" fmla="*/ 0 h 3016345"/>
              <a:gd name="connsiteX2" fmla="*/ 3939818 w 4052262"/>
              <a:gd name="connsiteY2" fmla="*/ 42030 h 3016345"/>
              <a:gd name="connsiteX3" fmla="*/ 2418080 w 4052262"/>
              <a:gd name="connsiteY3" fmla="*/ 762001 h 3016345"/>
              <a:gd name="connsiteX4" fmla="*/ 1503680 w 4052262"/>
              <a:gd name="connsiteY4" fmla="*/ 1899921 h 3016345"/>
              <a:gd name="connsiteX5" fmla="*/ 77467 w 4052262"/>
              <a:gd name="connsiteY5" fmla="*/ 3016345 h 3016345"/>
              <a:gd name="connsiteX6" fmla="*/ 0 w 4052262"/>
              <a:gd name="connsiteY6" fmla="*/ 3015938 h 3016345"/>
              <a:gd name="connsiteX7" fmla="*/ 0 w 4052262"/>
              <a:gd name="connsiteY7" fmla="*/ 0 h 3016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2262" h="3016345">
                <a:moveTo>
                  <a:pt x="0" y="0"/>
                </a:moveTo>
                <a:lnTo>
                  <a:pt x="4052262" y="0"/>
                </a:lnTo>
                <a:lnTo>
                  <a:pt x="3939818" y="42030"/>
                </a:lnTo>
                <a:cubicBezTo>
                  <a:pt x="3347561" y="268447"/>
                  <a:pt x="2797810" y="501651"/>
                  <a:pt x="2418080" y="762001"/>
                </a:cubicBezTo>
                <a:cubicBezTo>
                  <a:pt x="1911773" y="1109134"/>
                  <a:pt x="1930400" y="1539241"/>
                  <a:pt x="1503680" y="1899921"/>
                </a:cubicBezTo>
                <a:cubicBezTo>
                  <a:pt x="1156970" y="2192974"/>
                  <a:pt x="472665" y="2961119"/>
                  <a:pt x="77467" y="3016345"/>
                </a:cubicBezTo>
                <a:lnTo>
                  <a:pt x="0" y="3015938"/>
                </a:lnTo>
                <a:lnTo>
                  <a:pt x="0" y="0"/>
                </a:lnTo>
                <a:close/>
              </a:path>
            </a:pathLst>
          </a:custGeom>
          <a:solidFill>
            <a:srgbClr val="2E3F55"/>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等线" panose="02010600030101010101" charset="-122"/>
              <a:ea typeface="等线" panose="02010600030101010101" charset="-122"/>
              <a:cs typeface="+mn-cs"/>
            </a:endParaRPr>
          </a:p>
        </p:txBody>
      </p:sp>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l="36125" t="13238" r="17601"/>
          <a:stretch>
            <a:fillRect/>
          </a:stretch>
        </p:blipFill>
        <p:spPr>
          <a:xfrm>
            <a:off x="9367605" y="3159053"/>
            <a:ext cx="2824395" cy="3698947"/>
          </a:xfrm>
          <a:prstGeom prst="rect">
            <a:avLst/>
          </a:prstGeom>
        </p:spPr>
      </p:pic>
      <p:pic>
        <p:nvPicPr>
          <p:cNvPr id="12" name="图片 11"/>
          <p:cNvPicPr>
            <a:picLocks noChangeAspect="1"/>
          </p:cNvPicPr>
          <p:nvPr/>
        </p:nvPicPr>
        <p:blipFill rotWithShape="1">
          <a:blip r:embed="rId2">
            <a:extLst>
              <a:ext uri="{28A0092B-C50C-407E-A947-70E740481C1C}">
                <a14:useLocalDpi xmlns:a14="http://schemas.microsoft.com/office/drawing/2010/main" val="0"/>
              </a:ext>
            </a:extLst>
          </a:blip>
          <a:srcRect l="24181" t="46627" r="38012" b="24947"/>
          <a:stretch>
            <a:fillRect/>
          </a:stretch>
        </p:blipFill>
        <p:spPr>
          <a:xfrm>
            <a:off x="-452958" y="5548509"/>
            <a:ext cx="2493471" cy="1309491"/>
          </a:xfrm>
          <a:prstGeom prst="rect">
            <a:avLst/>
          </a:prstGeom>
          <a:effectLst>
            <a:outerShdw blurRad="76200" dir="18900000" sy="23000" kx="-1200000" algn="bl" rotWithShape="0">
              <a:prstClr val="black">
                <a:alpha val="20000"/>
              </a:prstClr>
            </a:outerShdw>
            <a:softEdge rad="12700"/>
          </a:effectLst>
        </p:spPr>
      </p:pic>
      <p:sp>
        <p:nvSpPr>
          <p:cNvPr id="9" name="剪去对角的矩形 8"/>
          <p:cNvSpPr/>
          <p:nvPr/>
        </p:nvSpPr>
        <p:spPr>
          <a:xfrm flipH="1">
            <a:off x="3761115" y="661357"/>
            <a:ext cx="879895" cy="735429"/>
          </a:xfrm>
          <a:prstGeom prst="snip2DiagRect">
            <a:avLst/>
          </a:prstGeom>
          <a:solidFill>
            <a:srgbClr val="A67451">
              <a:alpha val="16000"/>
            </a:srgbClr>
          </a:solidFill>
          <a:ln>
            <a:noFill/>
          </a:ln>
          <a:effectLst>
            <a:softEdge rad="31750"/>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sz="2800" dirty="0">
                <a:solidFill>
                  <a:schemeClr val="tx1"/>
                </a:solidFill>
                <a:latin typeface="思源黑体 CN Heavy"/>
                <a:cs typeface="+mn-ea"/>
                <a:sym typeface="+mn-lt"/>
              </a:rPr>
              <a:t>1</a:t>
            </a:r>
            <a:endParaRPr kumimoji="1" lang="zh-CN" altLang="en-US" sz="2800" dirty="0">
              <a:solidFill>
                <a:schemeClr val="tx1"/>
              </a:solidFill>
              <a:latin typeface="思源黑体 CN Heavy"/>
              <a:cs typeface="+mn-ea"/>
              <a:sym typeface="+mn-lt"/>
            </a:endParaRPr>
          </a:p>
        </p:txBody>
      </p:sp>
      <p:sp>
        <p:nvSpPr>
          <p:cNvPr id="13" name="文本框 12"/>
          <p:cNvSpPr txBox="1"/>
          <p:nvPr/>
        </p:nvSpPr>
        <p:spPr>
          <a:xfrm>
            <a:off x="4845170" y="750455"/>
            <a:ext cx="5326923" cy="646331"/>
          </a:xfrm>
          <a:prstGeom prst="rect">
            <a:avLst/>
          </a:prstGeom>
          <a:noFill/>
        </p:spPr>
        <p:txBody>
          <a:bodyPr wrap="square" rtlCol="0">
            <a:spAutoFit/>
          </a:bodyPr>
          <a:lstStyle/>
          <a:p>
            <a:r>
              <a:rPr lang="zh-CN" altLang="en-US" dirty="0">
                <a:latin typeface="思源黑体 CN Medium" panose="020B0600000000000000"/>
                <a:ea typeface="思源黑体 CN Medium" panose="020B0600000000000000"/>
              </a:rPr>
              <a:t>任重书院系纪念解放后第一任校长陈望道先生。先生字任重，取其意，任重而道远。</a:t>
            </a:r>
            <a:endParaRPr lang="zh-CN" altLang="en-US" dirty="0">
              <a:latin typeface="思源黑体 CN Medium" panose="020B0600000000000000"/>
              <a:ea typeface="思源黑体 CN Medium" panose="020B0600000000000000"/>
            </a:endParaRPr>
          </a:p>
        </p:txBody>
      </p:sp>
      <p:cxnSp>
        <p:nvCxnSpPr>
          <p:cNvPr id="15" name="直接连接符 14"/>
          <p:cNvCxnSpPr/>
          <p:nvPr/>
        </p:nvCxnSpPr>
        <p:spPr>
          <a:xfrm>
            <a:off x="4845170" y="1650521"/>
            <a:ext cx="5224732" cy="0"/>
          </a:xfrm>
          <a:prstGeom prst="line">
            <a:avLst/>
          </a:prstGeom>
          <a:ln w="38100">
            <a:solidFill>
              <a:srgbClr val="D4B5B2"/>
            </a:solidFill>
            <a:prstDash val="dash"/>
          </a:ln>
        </p:spPr>
        <p:style>
          <a:lnRef idx="1">
            <a:schemeClr val="accent1"/>
          </a:lnRef>
          <a:fillRef idx="0">
            <a:schemeClr val="accent1"/>
          </a:fillRef>
          <a:effectRef idx="0">
            <a:schemeClr val="accent1"/>
          </a:effectRef>
          <a:fontRef idx="minor">
            <a:schemeClr val="tx1"/>
          </a:fontRef>
        </p:style>
      </p:cxnSp>
      <p:sp>
        <p:nvSpPr>
          <p:cNvPr id="16" name="剪去对角的矩形 8"/>
          <p:cNvSpPr/>
          <p:nvPr/>
        </p:nvSpPr>
        <p:spPr>
          <a:xfrm flipH="1">
            <a:off x="2110473" y="2220580"/>
            <a:ext cx="879895" cy="735429"/>
          </a:xfrm>
          <a:prstGeom prst="snip2DiagRect">
            <a:avLst/>
          </a:prstGeom>
          <a:solidFill>
            <a:srgbClr val="A67451">
              <a:alpha val="16000"/>
            </a:srgbClr>
          </a:solidFill>
          <a:ln>
            <a:noFill/>
          </a:ln>
          <a:effectLst>
            <a:softEdge rad="31750"/>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sz="2800" dirty="0">
                <a:solidFill>
                  <a:schemeClr val="tx1"/>
                </a:solidFill>
                <a:latin typeface="思源黑体 CN Heavy"/>
                <a:cs typeface="+mn-ea"/>
                <a:sym typeface="+mn-lt"/>
              </a:rPr>
              <a:t>2</a:t>
            </a:r>
            <a:endParaRPr kumimoji="1" lang="zh-CN" altLang="en-US" sz="2800" dirty="0">
              <a:solidFill>
                <a:schemeClr val="tx1"/>
              </a:solidFill>
              <a:latin typeface="思源黑体 CN Heavy"/>
              <a:cs typeface="+mn-ea"/>
              <a:sym typeface="+mn-lt"/>
            </a:endParaRPr>
          </a:p>
        </p:txBody>
      </p:sp>
      <p:sp>
        <p:nvSpPr>
          <p:cNvPr id="17" name="文本框 16"/>
          <p:cNvSpPr txBox="1"/>
          <p:nvPr/>
        </p:nvSpPr>
        <p:spPr>
          <a:xfrm>
            <a:off x="3194528" y="2309678"/>
            <a:ext cx="5326923" cy="646331"/>
          </a:xfrm>
          <a:prstGeom prst="rect">
            <a:avLst/>
          </a:prstGeom>
          <a:noFill/>
        </p:spPr>
        <p:txBody>
          <a:bodyPr wrap="square" rtlCol="0">
            <a:spAutoFit/>
          </a:bodyPr>
          <a:lstStyle/>
          <a:p>
            <a:r>
              <a:rPr lang="zh-CN" altLang="en-US" dirty="0">
                <a:latin typeface="思源黑体 CN Medium" panose="020B0600000000000000"/>
                <a:ea typeface="思源黑体 CN Medium" panose="020B0600000000000000"/>
              </a:rPr>
              <a:t>任重书院系纪念解放后第一任校长陈望道先生。先生字任重，取其意，任重而道远。</a:t>
            </a:r>
            <a:endParaRPr lang="zh-CN" altLang="en-US" dirty="0">
              <a:latin typeface="思源黑体 CN Medium" panose="020B0600000000000000"/>
              <a:ea typeface="思源黑体 CN Medium" panose="020B0600000000000000"/>
            </a:endParaRPr>
          </a:p>
        </p:txBody>
      </p:sp>
      <p:cxnSp>
        <p:nvCxnSpPr>
          <p:cNvPr id="18" name="直接连接符 17"/>
          <p:cNvCxnSpPr/>
          <p:nvPr/>
        </p:nvCxnSpPr>
        <p:spPr>
          <a:xfrm>
            <a:off x="3194528" y="3209744"/>
            <a:ext cx="5224732" cy="0"/>
          </a:xfrm>
          <a:prstGeom prst="line">
            <a:avLst/>
          </a:prstGeom>
          <a:ln w="38100">
            <a:solidFill>
              <a:srgbClr val="D4B5B2"/>
            </a:solidFill>
            <a:prstDash val="dash"/>
          </a:ln>
        </p:spPr>
        <p:style>
          <a:lnRef idx="1">
            <a:schemeClr val="accent1"/>
          </a:lnRef>
          <a:fillRef idx="0">
            <a:schemeClr val="accent1"/>
          </a:fillRef>
          <a:effectRef idx="0">
            <a:schemeClr val="accent1"/>
          </a:effectRef>
          <a:fontRef idx="minor">
            <a:schemeClr val="tx1"/>
          </a:fontRef>
        </p:style>
      </p:cxnSp>
      <p:sp>
        <p:nvSpPr>
          <p:cNvPr id="19" name="剪去对角的矩形 8"/>
          <p:cNvSpPr/>
          <p:nvPr/>
        </p:nvSpPr>
        <p:spPr>
          <a:xfrm flipH="1">
            <a:off x="680918" y="3752557"/>
            <a:ext cx="879895" cy="735429"/>
          </a:xfrm>
          <a:prstGeom prst="snip2DiagRect">
            <a:avLst/>
          </a:prstGeom>
          <a:solidFill>
            <a:srgbClr val="A67451">
              <a:alpha val="16000"/>
            </a:srgbClr>
          </a:solidFill>
          <a:ln>
            <a:noFill/>
          </a:ln>
          <a:effectLst>
            <a:softEdge rad="31750"/>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sz="2800" dirty="0">
                <a:solidFill>
                  <a:schemeClr val="tx1"/>
                </a:solidFill>
                <a:latin typeface="思源黑体 CN Heavy"/>
                <a:cs typeface="+mn-ea"/>
                <a:sym typeface="+mn-lt"/>
              </a:rPr>
              <a:t>3</a:t>
            </a:r>
            <a:endParaRPr kumimoji="1" lang="zh-CN" altLang="en-US" sz="2800" dirty="0">
              <a:solidFill>
                <a:schemeClr val="tx1"/>
              </a:solidFill>
              <a:latin typeface="思源黑体 CN Heavy"/>
              <a:cs typeface="+mn-ea"/>
              <a:sym typeface="+mn-lt"/>
            </a:endParaRPr>
          </a:p>
        </p:txBody>
      </p:sp>
      <p:sp>
        <p:nvSpPr>
          <p:cNvPr id="20" name="文本框 19"/>
          <p:cNvSpPr txBox="1"/>
          <p:nvPr/>
        </p:nvSpPr>
        <p:spPr>
          <a:xfrm>
            <a:off x="1764973" y="3841655"/>
            <a:ext cx="5326923" cy="646331"/>
          </a:xfrm>
          <a:prstGeom prst="rect">
            <a:avLst/>
          </a:prstGeom>
          <a:noFill/>
        </p:spPr>
        <p:txBody>
          <a:bodyPr wrap="square" rtlCol="0">
            <a:spAutoFit/>
          </a:bodyPr>
          <a:lstStyle/>
          <a:p>
            <a:r>
              <a:rPr lang="zh-CN" altLang="en-US" dirty="0">
                <a:latin typeface="思源黑体 CN Medium" panose="020B0600000000000000"/>
                <a:ea typeface="思源黑体 CN Medium" panose="020B0600000000000000"/>
              </a:rPr>
              <a:t>任重书院系纪念解放后第一任校长陈望道先生。先生字任重，取其意，任重而道远。</a:t>
            </a:r>
            <a:endParaRPr lang="zh-CN" altLang="en-US" dirty="0">
              <a:latin typeface="思源黑体 CN Medium" panose="020B0600000000000000"/>
              <a:ea typeface="思源黑体 CN Medium" panose="020B0600000000000000"/>
            </a:endParaRPr>
          </a:p>
        </p:txBody>
      </p:sp>
      <p:cxnSp>
        <p:nvCxnSpPr>
          <p:cNvPr id="21" name="直接连接符 20"/>
          <p:cNvCxnSpPr/>
          <p:nvPr/>
        </p:nvCxnSpPr>
        <p:spPr>
          <a:xfrm>
            <a:off x="1764973" y="4741721"/>
            <a:ext cx="5224732" cy="0"/>
          </a:xfrm>
          <a:prstGeom prst="line">
            <a:avLst/>
          </a:prstGeom>
          <a:ln w="38100">
            <a:solidFill>
              <a:srgbClr val="D4B5B2"/>
            </a:solidFill>
            <a:prstDash val="dash"/>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57615" y="146007"/>
            <a:ext cx="722049" cy="722049"/>
          </a:xfrm>
          <a:prstGeom prst="rect">
            <a:avLst/>
          </a:prstGeom>
        </p:spPr>
      </p:pic>
    </p:spTree>
  </p:cSld>
  <p:clrMapOvr>
    <a:masterClrMapping/>
  </p:clrMapOvr>
  <p:transition spd="slow">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800000">
            <a:off x="-5725477" y="2537177"/>
            <a:ext cx="8088732" cy="7772981"/>
          </a:xfrm>
          <a:prstGeom prst="ellipse">
            <a:avLst/>
          </a:prstGeom>
          <a:gradFill>
            <a:gsLst>
              <a:gs pos="0">
                <a:srgbClr val="FFEBCD">
                  <a:alpha val="36000"/>
                </a:srgbClr>
              </a:gs>
              <a:gs pos="100000">
                <a:srgbClr val="FF7B40">
                  <a:alpha val="45000"/>
                </a:srgb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PA-矩形 7"/>
          <p:cNvSpPr/>
          <p:nvPr>
            <p:custDataLst>
              <p:tags r:id="rId1"/>
            </p:custDataLst>
          </p:nvPr>
        </p:nvSpPr>
        <p:spPr>
          <a:xfrm>
            <a:off x="2968935" y="1716966"/>
            <a:ext cx="3327094" cy="3327094"/>
          </a:xfrm>
          <a:prstGeom prst="rect">
            <a:avLst/>
          </a:prstGeom>
          <a:solidFill>
            <a:srgbClr val="FFEB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文本框 8"/>
          <p:cNvSpPr txBox="1"/>
          <p:nvPr>
            <p:custDataLst>
              <p:tags r:id="rId2"/>
            </p:custDataLst>
          </p:nvPr>
        </p:nvSpPr>
        <p:spPr>
          <a:xfrm>
            <a:off x="8433538" y="3415827"/>
            <a:ext cx="3529713" cy="923330"/>
          </a:xfrm>
          <a:prstGeom prst="rect">
            <a:avLst/>
          </a:prstGeom>
          <a:solidFill>
            <a:srgbClr val="FFEBCD"/>
          </a:solidFill>
        </p:spPr>
        <p:txBody>
          <a:bodyPr wrap="square" rtlCol="0">
            <a:spAutoFit/>
          </a:bodyPr>
          <a:lstStyle/>
          <a:p>
            <a:pPr algn="ctr"/>
            <a:r>
              <a:rPr lang="en-US" altLang="zh-CN" sz="5400" spc="600" dirty="0">
                <a:latin typeface="思源黑体 CN Light" panose="020B0300000000000000" pitchFamily="34" charset="-122"/>
                <a:ea typeface="思源黑体 CN Light" panose="020B0300000000000000" pitchFamily="34" charset="-122"/>
              </a:rPr>
              <a:t>PART2</a:t>
            </a:r>
            <a:endParaRPr lang="zh-CN" altLang="en-US" sz="5400" spc="600" dirty="0">
              <a:latin typeface="思源黑体 CN Light" panose="020B0300000000000000" pitchFamily="34" charset="-122"/>
              <a:ea typeface="思源黑体 CN Light" panose="020B0300000000000000" pitchFamily="34" charset="-122"/>
            </a:endParaRPr>
          </a:p>
        </p:txBody>
      </p:sp>
      <p:pic>
        <p:nvPicPr>
          <p:cNvPr id="5" name="PA-Graphic 4"/>
          <p:cNvPicPr>
            <a:picLocks noChangeAspect="1"/>
          </p:cNvPicPr>
          <p:nvPr>
            <p:custDataLst>
              <p:tags r:id="rId3"/>
            </p:custDataLst>
          </p:nvPr>
        </p:nvPicPr>
        <p:blipFill>
          <a:blip r:embed="rId4">
            <a:extLst>
              <a:ext uri="{28A0092B-C50C-407E-A947-70E740481C1C}">
                <a14:useLocalDpi xmlns:a14="http://schemas.microsoft.com/office/drawing/2010/main" val="0"/>
              </a:ext>
            </a:extLst>
          </a:blip>
          <a:srcRect/>
          <a:stretch>
            <a:fillRect/>
          </a:stretch>
        </p:blipFill>
        <p:spPr>
          <a:xfrm>
            <a:off x="-1908413" y="3783792"/>
            <a:ext cx="6146457" cy="4293254"/>
          </a:xfrm>
          <a:prstGeom prst="rect">
            <a:avLst/>
          </a:prstGeom>
        </p:spPr>
      </p:pic>
      <p:sp>
        <p:nvSpPr>
          <p:cNvPr id="21" name="PA-3"/>
          <p:cNvSpPr txBox="1"/>
          <p:nvPr>
            <p:custDataLst>
              <p:tags r:id="rId5"/>
            </p:custDataLst>
          </p:nvPr>
        </p:nvSpPr>
        <p:spPr>
          <a:xfrm>
            <a:off x="5546654" y="4278217"/>
            <a:ext cx="6071986" cy="101499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zh-CN" altLang="en-US" sz="2400" dirty="0">
                <a:solidFill>
                  <a:schemeClr val="tx1">
                    <a:lumMod val="75000"/>
                    <a:lumOff val="25000"/>
                  </a:schemeClr>
                </a:solidFill>
                <a:latin typeface="华光准圆_CNKI" panose="02000500000000000000" pitchFamily="2" charset="-122"/>
                <a:ea typeface="华光准圆_CNKI" panose="02000500000000000000" pitchFamily="2" charset="-122"/>
              </a:rPr>
              <a:t>在这里输入文字</a:t>
            </a:r>
            <a:endParaRPr lang="zh-CN" altLang="en-US" sz="2400" dirty="0">
              <a:solidFill>
                <a:schemeClr val="tx1">
                  <a:lumMod val="75000"/>
                  <a:lumOff val="25000"/>
                </a:schemeClr>
              </a:solidFill>
              <a:latin typeface="华光准圆_CNKI" panose="02000500000000000000" pitchFamily="2" charset="-122"/>
              <a:ea typeface="华光准圆_CNKI" panose="02000500000000000000" pitchFamily="2" charset="-122"/>
            </a:endParaRPr>
          </a:p>
        </p:txBody>
      </p:sp>
      <p:sp>
        <p:nvSpPr>
          <p:cNvPr id="22" name="PA-2"/>
          <p:cNvSpPr txBox="1"/>
          <p:nvPr>
            <p:custDataLst>
              <p:tags r:id="rId6"/>
            </p:custDataLst>
          </p:nvPr>
        </p:nvSpPr>
        <p:spPr>
          <a:xfrm>
            <a:off x="8071203" y="4936093"/>
            <a:ext cx="3567697" cy="171037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buSzPct val="25000"/>
            </a:pPr>
            <a:r>
              <a:rPr lang="zh-CN" altLang="en-US" sz="1400" dirty="0">
                <a:solidFill>
                  <a:schemeClr val="tx1">
                    <a:lumMod val="75000"/>
                    <a:lumOff val="25000"/>
                  </a:schemeClr>
                </a:solidFill>
                <a:latin typeface="思源黑体 CN Medium" panose="020B0600000000000000" pitchFamily="34" charset="-122"/>
                <a:ea typeface="思源黑体 CN Medium" panose="020B0600000000000000" pitchFamily="34" charset="-122"/>
              </a:rPr>
              <a:t>您的内容打在这里您的内容打在这里您的内容打在这里您的内容打在这里您的内容打在这里您的内容打在这里您的内容打在这里您的内容打在这里</a:t>
            </a:r>
            <a:endParaRPr lang="zh-CN" altLang="en-US" sz="14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pic>
        <p:nvPicPr>
          <p:cNvPr id="23" name="PA-图片 38"/>
          <p:cNvPicPr>
            <a:picLocks noChangeAspect="1"/>
          </p:cNvPicPr>
          <p:nvPr>
            <p:custDataLst>
              <p:tags r:id="rId7"/>
            </p:custDataLst>
          </p:nvPr>
        </p:nvPicPr>
        <p:blipFill>
          <a:blip r:embed="rId8">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10800000">
            <a:off x="10090316" y="0"/>
            <a:ext cx="2101684" cy="2285123"/>
          </a:xfrm>
          <a:prstGeom prst="rect">
            <a:avLst/>
          </a:prstGeom>
        </p:spPr>
      </p:pic>
      <p:pic>
        <p:nvPicPr>
          <p:cNvPr id="25" name="PA-图片 12"/>
          <p:cNvPicPr>
            <a:picLocks noChangeAspect="1"/>
          </p:cNvPicPr>
          <p:nvPr>
            <p:custDataLst>
              <p:tags r:id="rId9"/>
            </p:custDataLst>
          </p:nvPr>
        </p:nvPicPr>
        <p:blipFill>
          <a:blip r:embed="rId10">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16200000">
            <a:off x="3568073" y="-2746591"/>
            <a:ext cx="371293" cy="6858000"/>
          </a:xfrm>
          <a:prstGeom prst="rect">
            <a:avLst/>
          </a:prstGeom>
        </p:spPr>
      </p:pic>
      <p:pic>
        <p:nvPicPr>
          <p:cNvPr id="4" name="图片 3"/>
          <p:cNvPicPr>
            <a:picLocks noChangeAspect="1"/>
          </p:cNvPicPr>
          <p:nvPr/>
        </p:nvPicPr>
        <p:blipFill rotWithShape="1">
          <a:blip r:embed="rId11">
            <a:extLst>
              <a:ext uri="{28A0092B-C50C-407E-A947-70E740481C1C}">
                <a14:useLocalDpi xmlns:a14="http://schemas.microsoft.com/office/drawing/2010/main" val="0"/>
              </a:ext>
            </a:extLst>
          </a:blip>
          <a:srcRect l="31585" t="21215" r="29410" b="23865"/>
          <a:stretch>
            <a:fillRect/>
          </a:stretch>
        </p:blipFill>
        <p:spPr>
          <a:xfrm>
            <a:off x="2944991" y="1716965"/>
            <a:ext cx="3447857" cy="3390933"/>
          </a:xfrm>
          <a:prstGeom prst="rect">
            <a:avLst/>
          </a:prstGeom>
        </p:spPr>
      </p:pic>
      <p:pic>
        <p:nvPicPr>
          <p:cNvPr id="2" name="图片 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257615" y="146007"/>
            <a:ext cx="722049" cy="72204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8F3"/>
        </a:solidFill>
        <a:effectLst/>
      </p:bgPr>
    </p:bg>
    <p:spTree>
      <p:nvGrpSpPr>
        <p:cNvPr id="1" name=""/>
        <p:cNvGrpSpPr/>
        <p:nvPr/>
      </p:nvGrpSpPr>
      <p:grpSpPr>
        <a:xfrm>
          <a:off x="0" y="0"/>
          <a:ext cx="0" cy="0"/>
          <a:chOff x="0" y="0"/>
          <a:chExt cx="0" cy="0"/>
        </a:xfrm>
      </p:grpSpPr>
      <p:pic>
        <p:nvPicPr>
          <p:cNvPr id="5" name="PA-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rot="13766519">
            <a:off x="-810908" y="4154570"/>
            <a:ext cx="3343872" cy="3114391"/>
          </a:xfrm>
          <a:prstGeom prst="rect">
            <a:avLst/>
          </a:prstGeom>
        </p:spPr>
      </p:pic>
      <p:pic>
        <p:nvPicPr>
          <p:cNvPr id="4" name="PA-图片 38"/>
          <p:cNvPicPr>
            <a:picLocks noChangeAspect="1"/>
          </p:cNvPicPr>
          <p:nvPr>
            <p:custDataLst>
              <p:tags r:id="rId3"/>
            </p:custDataLst>
          </p:nvPr>
        </p:nvPicPr>
        <p:blipFill>
          <a:blip r:embed="rId4">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rot="10800000">
            <a:off x="9385866" y="0"/>
            <a:ext cx="2806134" cy="3051059"/>
          </a:xfrm>
          <a:prstGeom prst="rect">
            <a:avLst/>
          </a:prstGeom>
        </p:spPr>
      </p:pic>
      <p:pic>
        <p:nvPicPr>
          <p:cNvPr id="2" name="图片 1"/>
          <p:cNvPicPr>
            <a:picLocks noChangeAspect="1"/>
          </p:cNvPicPr>
          <p:nvPr/>
        </p:nvPicPr>
        <p:blipFill rotWithShape="1">
          <a:blip r:embed="rId5">
            <a:extLst>
              <a:ext uri="{28A0092B-C50C-407E-A947-70E740481C1C}">
                <a14:useLocalDpi xmlns:a14="http://schemas.microsoft.com/office/drawing/2010/main" val="0"/>
              </a:ext>
            </a:extLst>
          </a:blip>
          <a:srcRect l="39783" t="18429" r="40471" b="20674"/>
          <a:stretch>
            <a:fillRect/>
          </a:stretch>
        </p:blipFill>
        <p:spPr>
          <a:xfrm>
            <a:off x="9692661" y="57901"/>
            <a:ext cx="1416315" cy="3051060"/>
          </a:xfrm>
          <a:prstGeom prst="rect">
            <a:avLst/>
          </a:prstGeom>
        </p:spPr>
      </p:pic>
      <p:pic>
        <p:nvPicPr>
          <p:cNvPr id="3" name="图片 2"/>
          <p:cNvPicPr>
            <a:picLocks noChangeAspect="1"/>
          </p:cNvPicPr>
          <p:nvPr/>
        </p:nvPicPr>
        <p:blipFill rotWithShape="1">
          <a:blip r:embed="rId6">
            <a:extLst>
              <a:ext uri="{28A0092B-C50C-407E-A947-70E740481C1C}">
                <a14:useLocalDpi xmlns:a14="http://schemas.microsoft.com/office/drawing/2010/main" val="0"/>
              </a:ext>
            </a:extLst>
          </a:blip>
          <a:srcRect l="36125" t="13238" r="17601"/>
          <a:stretch>
            <a:fillRect/>
          </a:stretch>
        </p:blipFill>
        <p:spPr>
          <a:xfrm flipH="1">
            <a:off x="211309" y="4186402"/>
            <a:ext cx="1744711" cy="2367208"/>
          </a:xfrm>
          <a:prstGeom prst="rect">
            <a:avLst/>
          </a:prstGeom>
        </p:spPr>
      </p:pic>
      <p:sp>
        <p:nvSpPr>
          <p:cNvPr id="20" name="PA-文本框 8"/>
          <p:cNvSpPr txBox="1"/>
          <p:nvPr>
            <p:custDataLst>
              <p:tags r:id="rId7"/>
            </p:custDataLst>
          </p:nvPr>
        </p:nvSpPr>
        <p:spPr>
          <a:xfrm>
            <a:off x="2457484" y="998656"/>
            <a:ext cx="6804803" cy="584775"/>
          </a:xfrm>
          <a:prstGeom prst="rect">
            <a:avLst/>
          </a:prstGeom>
          <a:solidFill>
            <a:srgbClr val="FFEBCD"/>
          </a:solidFill>
        </p:spPr>
        <p:txBody>
          <a:bodyPr wrap="square" rtlCol="0">
            <a:spAutoFit/>
          </a:bodyPr>
          <a:lstStyle/>
          <a:p>
            <a:pPr algn="ctr"/>
            <a:r>
              <a:rPr lang="zh-CN" altLang="en-US" sz="3200" spc="600" dirty="0">
                <a:latin typeface="华光准圆_CNKI" panose="02000500000000000000" pitchFamily="2" charset="-122"/>
                <a:ea typeface="华光准圆_CNKI" panose="02000500000000000000" pitchFamily="2" charset="-122"/>
              </a:rPr>
              <a:t>任重书院</a:t>
            </a:r>
            <a:endParaRPr lang="zh-CN" altLang="en-US" sz="3200" spc="600" dirty="0">
              <a:latin typeface="华光准圆_CNKI" panose="02000500000000000000" pitchFamily="2" charset="-122"/>
              <a:ea typeface="华光准圆_CNKI" panose="02000500000000000000" pitchFamily="2" charset="-122"/>
            </a:endParaRPr>
          </a:p>
        </p:txBody>
      </p:sp>
      <p:sp>
        <p:nvSpPr>
          <p:cNvPr id="21" name="PA-3"/>
          <p:cNvSpPr txBox="1"/>
          <p:nvPr>
            <p:custDataLst>
              <p:tags r:id="rId8"/>
            </p:custDataLst>
          </p:nvPr>
        </p:nvSpPr>
        <p:spPr>
          <a:xfrm>
            <a:off x="4714717" y="1415785"/>
            <a:ext cx="2290338" cy="101499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2400" dirty="0">
                <a:solidFill>
                  <a:schemeClr val="tx1">
                    <a:lumMod val="75000"/>
                    <a:lumOff val="25000"/>
                  </a:schemeClr>
                </a:solidFill>
                <a:latin typeface="思源黑体 CN Heavy" panose="020B0A00000000000000" pitchFamily="34" charset="-122"/>
                <a:ea typeface="思源黑体 CN Heavy" panose="020B0A00000000000000" pitchFamily="34" charset="-122"/>
              </a:rPr>
              <a:t>任重书院</a:t>
            </a:r>
            <a:endParaRPr lang="zh-CN" altLang="en-US" sz="2400" dirty="0">
              <a:solidFill>
                <a:schemeClr val="tx1">
                  <a:lumMod val="75000"/>
                  <a:lumOff val="25000"/>
                </a:schemeClr>
              </a:solidFill>
              <a:latin typeface="思源黑体 CN Heavy" panose="020B0A00000000000000" pitchFamily="34" charset="-122"/>
              <a:ea typeface="思源黑体 CN Heavy" panose="020B0A00000000000000" pitchFamily="34" charset="-122"/>
            </a:endParaRPr>
          </a:p>
        </p:txBody>
      </p:sp>
      <p:sp>
        <p:nvSpPr>
          <p:cNvPr id="22" name="PA-2"/>
          <p:cNvSpPr txBox="1"/>
          <p:nvPr>
            <p:custDataLst>
              <p:tags r:id="rId9"/>
            </p:custDataLst>
          </p:nvPr>
        </p:nvSpPr>
        <p:spPr>
          <a:xfrm>
            <a:off x="2333906" y="2263132"/>
            <a:ext cx="7289066" cy="3596212"/>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buSzPct val="25000"/>
            </a:pP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任重书院系纪念解放后第一任校长陈望道先生。先生字任重，取其意，任重而道远。</a:t>
            </a:r>
            <a:endPar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a:p>
            <a:pPr algn="just">
              <a:lnSpc>
                <a:spcPct val="150000"/>
              </a:lnSpc>
              <a:buSzPct val="25000"/>
            </a:pP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陈望道校长是</a:t>
            </a:r>
            <a:r>
              <a:rPr lang="en-US" altLang="zh-CN" dirty="0">
                <a:solidFill>
                  <a:schemeClr val="tx1">
                    <a:lumMod val="75000"/>
                    <a:lumOff val="25000"/>
                  </a:schemeClr>
                </a:solidFill>
                <a:latin typeface="思源黑体 CN Medium" panose="020B0600000000000000" pitchFamily="34" charset="-122"/>
                <a:ea typeface="思源黑体 CN Medium" panose="020B0600000000000000" pitchFamily="34" charset="-122"/>
              </a:rPr>
              <a:t>《</a:t>
            </a: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共产党宣言</a:t>
            </a:r>
            <a:r>
              <a:rPr lang="en-US" altLang="zh-CN" dirty="0">
                <a:solidFill>
                  <a:schemeClr val="tx1">
                    <a:lumMod val="75000"/>
                    <a:lumOff val="25000"/>
                  </a:schemeClr>
                </a:solidFill>
                <a:latin typeface="思源黑体 CN Medium" panose="020B0600000000000000" pitchFamily="34" charset="-122"/>
                <a:ea typeface="思源黑体 CN Medium" panose="020B0600000000000000" pitchFamily="34" charset="-122"/>
              </a:rPr>
              <a:t>》</a:t>
            </a: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中文全译第一任翻译者，也是修辞学的一代宗师。</a:t>
            </a:r>
            <a:endParaRPr lang="en-US" altLang="zh-CN"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a:p>
            <a:pPr algn="just">
              <a:lnSpc>
                <a:spcPct val="150000"/>
              </a:lnSpc>
              <a:buSzPct val="25000"/>
            </a:pP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任重书院系纪念解放后第一任校长陈望道先生。先生字任重，取其意，任重而道远。</a:t>
            </a:r>
            <a:endPar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a:p>
            <a:pPr algn="just">
              <a:lnSpc>
                <a:spcPct val="150000"/>
              </a:lnSpc>
              <a:buSzPct val="25000"/>
            </a:pP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陈望道校长是</a:t>
            </a:r>
            <a:r>
              <a:rPr lang="en-US" altLang="zh-CN" dirty="0">
                <a:solidFill>
                  <a:schemeClr val="tx1">
                    <a:lumMod val="75000"/>
                    <a:lumOff val="25000"/>
                  </a:schemeClr>
                </a:solidFill>
                <a:latin typeface="思源黑体 CN Medium" panose="020B0600000000000000" pitchFamily="34" charset="-122"/>
                <a:ea typeface="思源黑体 CN Medium" panose="020B0600000000000000" pitchFamily="34" charset="-122"/>
              </a:rPr>
              <a:t>《</a:t>
            </a: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共产党宣言</a:t>
            </a:r>
            <a:r>
              <a:rPr lang="en-US" altLang="zh-CN" dirty="0">
                <a:solidFill>
                  <a:schemeClr val="tx1">
                    <a:lumMod val="75000"/>
                    <a:lumOff val="25000"/>
                  </a:schemeClr>
                </a:solidFill>
                <a:latin typeface="思源黑体 CN Medium" panose="020B0600000000000000" pitchFamily="34" charset="-122"/>
                <a:ea typeface="思源黑体 CN Medium" panose="020B0600000000000000" pitchFamily="34" charset="-122"/>
              </a:rPr>
              <a:t>》</a:t>
            </a: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中文全译第一任翻译者，也是修辞学的一代宗师。</a:t>
            </a:r>
            <a:endPar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pic>
        <p:nvPicPr>
          <p:cNvPr id="6" name="图片 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257615" y="146007"/>
            <a:ext cx="722049" cy="722049"/>
          </a:xfrm>
          <a:prstGeom prst="rect">
            <a:avLst/>
          </a:prstGeom>
        </p:spPr>
      </p:pic>
    </p:spTree>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800000">
            <a:off x="-5725477" y="2537177"/>
            <a:ext cx="8088732" cy="7772981"/>
          </a:xfrm>
          <a:prstGeom prst="ellipse">
            <a:avLst/>
          </a:prstGeom>
          <a:gradFill>
            <a:gsLst>
              <a:gs pos="0">
                <a:srgbClr val="FFEBCD">
                  <a:alpha val="36000"/>
                </a:srgbClr>
              </a:gs>
              <a:gs pos="100000">
                <a:srgbClr val="FF7B40">
                  <a:alpha val="45000"/>
                </a:srgb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PA-矩形 7"/>
          <p:cNvSpPr/>
          <p:nvPr>
            <p:custDataLst>
              <p:tags r:id="rId1"/>
            </p:custDataLst>
          </p:nvPr>
        </p:nvSpPr>
        <p:spPr>
          <a:xfrm>
            <a:off x="2968935" y="1716966"/>
            <a:ext cx="3327094" cy="3327094"/>
          </a:xfrm>
          <a:prstGeom prst="rect">
            <a:avLst/>
          </a:prstGeom>
          <a:solidFill>
            <a:srgbClr val="FFEB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文本框 8"/>
          <p:cNvSpPr txBox="1"/>
          <p:nvPr>
            <p:custDataLst>
              <p:tags r:id="rId2"/>
            </p:custDataLst>
          </p:nvPr>
        </p:nvSpPr>
        <p:spPr>
          <a:xfrm>
            <a:off x="8433538" y="3415827"/>
            <a:ext cx="3529713" cy="923330"/>
          </a:xfrm>
          <a:prstGeom prst="rect">
            <a:avLst/>
          </a:prstGeom>
          <a:solidFill>
            <a:srgbClr val="FFEBCD"/>
          </a:solidFill>
        </p:spPr>
        <p:txBody>
          <a:bodyPr wrap="square" rtlCol="0">
            <a:spAutoFit/>
          </a:bodyPr>
          <a:lstStyle/>
          <a:p>
            <a:pPr algn="ctr"/>
            <a:r>
              <a:rPr lang="en-US" altLang="zh-CN" sz="5400" spc="600" dirty="0">
                <a:latin typeface="思源黑体 CN Light" panose="020B0300000000000000" pitchFamily="34" charset="-122"/>
                <a:ea typeface="思源黑体 CN Light" panose="020B0300000000000000" pitchFamily="34" charset="-122"/>
              </a:rPr>
              <a:t>PART3</a:t>
            </a:r>
            <a:endParaRPr lang="zh-CN" altLang="en-US" sz="5400" spc="600" dirty="0">
              <a:latin typeface="思源黑体 CN Light" panose="020B0300000000000000" pitchFamily="34" charset="-122"/>
              <a:ea typeface="思源黑体 CN Light" panose="020B0300000000000000" pitchFamily="34" charset="-122"/>
            </a:endParaRPr>
          </a:p>
        </p:txBody>
      </p:sp>
      <p:pic>
        <p:nvPicPr>
          <p:cNvPr id="5" name="PA-Graphic 4"/>
          <p:cNvPicPr>
            <a:picLocks noChangeAspect="1"/>
          </p:cNvPicPr>
          <p:nvPr>
            <p:custDataLst>
              <p:tags r:id="rId3"/>
            </p:custDataLst>
          </p:nvPr>
        </p:nvPicPr>
        <p:blipFill>
          <a:blip r:embed="rId4">
            <a:extLst>
              <a:ext uri="{28A0092B-C50C-407E-A947-70E740481C1C}">
                <a14:useLocalDpi xmlns:a14="http://schemas.microsoft.com/office/drawing/2010/main" val="0"/>
              </a:ext>
            </a:extLst>
          </a:blip>
          <a:srcRect/>
          <a:stretch>
            <a:fillRect/>
          </a:stretch>
        </p:blipFill>
        <p:spPr>
          <a:xfrm>
            <a:off x="-1908412" y="3783792"/>
            <a:ext cx="6071978" cy="4241231"/>
          </a:xfrm>
          <a:prstGeom prst="rect">
            <a:avLst/>
          </a:prstGeom>
        </p:spPr>
      </p:pic>
      <p:sp>
        <p:nvSpPr>
          <p:cNvPr id="21" name="PA-3"/>
          <p:cNvSpPr txBox="1"/>
          <p:nvPr>
            <p:custDataLst>
              <p:tags r:id="rId5"/>
            </p:custDataLst>
          </p:nvPr>
        </p:nvSpPr>
        <p:spPr>
          <a:xfrm>
            <a:off x="5546654" y="4278217"/>
            <a:ext cx="6071986" cy="101499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zh-CN" altLang="en-US" sz="2400" dirty="0">
                <a:solidFill>
                  <a:schemeClr val="tx1">
                    <a:lumMod val="75000"/>
                    <a:lumOff val="25000"/>
                  </a:schemeClr>
                </a:solidFill>
                <a:latin typeface="华光准圆_CNKI" panose="02000500000000000000" pitchFamily="2" charset="-122"/>
                <a:ea typeface="华光准圆_CNKI" panose="02000500000000000000" pitchFamily="2" charset="-122"/>
              </a:rPr>
              <a:t>在这里输入文字</a:t>
            </a:r>
            <a:endParaRPr lang="zh-CN" altLang="en-US" sz="2400" dirty="0">
              <a:solidFill>
                <a:schemeClr val="tx1">
                  <a:lumMod val="75000"/>
                  <a:lumOff val="25000"/>
                </a:schemeClr>
              </a:solidFill>
              <a:latin typeface="华光准圆_CNKI" panose="02000500000000000000" pitchFamily="2" charset="-122"/>
              <a:ea typeface="华光准圆_CNKI" panose="02000500000000000000" pitchFamily="2" charset="-122"/>
            </a:endParaRPr>
          </a:p>
        </p:txBody>
      </p:sp>
      <p:sp>
        <p:nvSpPr>
          <p:cNvPr id="22" name="PA-2"/>
          <p:cNvSpPr txBox="1"/>
          <p:nvPr>
            <p:custDataLst>
              <p:tags r:id="rId6"/>
            </p:custDataLst>
          </p:nvPr>
        </p:nvSpPr>
        <p:spPr>
          <a:xfrm>
            <a:off x="8071203" y="4936093"/>
            <a:ext cx="3567697" cy="171037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buSzPct val="25000"/>
            </a:pPr>
            <a:r>
              <a:rPr lang="zh-CN" altLang="en-US" sz="1400" dirty="0">
                <a:solidFill>
                  <a:schemeClr val="tx1">
                    <a:lumMod val="75000"/>
                    <a:lumOff val="25000"/>
                  </a:schemeClr>
                </a:solidFill>
                <a:latin typeface="思源黑体 CN Medium" panose="020B0600000000000000" pitchFamily="34" charset="-122"/>
                <a:ea typeface="思源黑体 CN Medium" panose="020B0600000000000000" pitchFamily="34" charset="-122"/>
              </a:rPr>
              <a:t>您的内容打在这里您的内容打在这里您的内容打在这里您的内容打在这里您的内容打在这里您的内容打在这里您的内容打在这里您的内容打在这里</a:t>
            </a:r>
            <a:endParaRPr lang="zh-CN" altLang="en-US" sz="14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pic>
        <p:nvPicPr>
          <p:cNvPr id="23" name="PA-图片 38"/>
          <p:cNvPicPr>
            <a:picLocks noChangeAspect="1"/>
          </p:cNvPicPr>
          <p:nvPr>
            <p:custDataLst>
              <p:tags r:id="rId7"/>
            </p:custDataLst>
          </p:nvPr>
        </p:nvPicPr>
        <p:blipFill>
          <a:blip r:embed="rId8">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10800000">
            <a:off x="10090316" y="0"/>
            <a:ext cx="2101684" cy="2285123"/>
          </a:xfrm>
          <a:prstGeom prst="rect">
            <a:avLst/>
          </a:prstGeom>
        </p:spPr>
      </p:pic>
      <p:pic>
        <p:nvPicPr>
          <p:cNvPr id="25" name="PA-图片 12"/>
          <p:cNvPicPr>
            <a:picLocks noChangeAspect="1"/>
          </p:cNvPicPr>
          <p:nvPr>
            <p:custDataLst>
              <p:tags r:id="rId9"/>
            </p:custDataLst>
          </p:nvPr>
        </p:nvPicPr>
        <p:blipFill>
          <a:blip r:embed="rId10">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16200000">
            <a:off x="3568073" y="-2746591"/>
            <a:ext cx="371293" cy="6858000"/>
          </a:xfrm>
          <a:prstGeom prst="rect">
            <a:avLst/>
          </a:prstGeom>
        </p:spPr>
      </p:pic>
      <p:pic>
        <p:nvPicPr>
          <p:cNvPr id="4" name="图片 3"/>
          <p:cNvPicPr>
            <a:picLocks noChangeAspect="1"/>
          </p:cNvPicPr>
          <p:nvPr/>
        </p:nvPicPr>
        <p:blipFill rotWithShape="1">
          <a:blip r:embed="rId11">
            <a:extLst>
              <a:ext uri="{28A0092B-C50C-407E-A947-70E740481C1C}">
                <a14:useLocalDpi xmlns:a14="http://schemas.microsoft.com/office/drawing/2010/main" val="0"/>
              </a:ext>
            </a:extLst>
          </a:blip>
          <a:srcRect l="31451" t="20231" r="29253" b="23886"/>
          <a:stretch>
            <a:fillRect/>
          </a:stretch>
        </p:blipFill>
        <p:spPr>
          <a:xfrm>
            <a:off x="2863136" y="1588390"/>
            <a:ext cx="3529713" cy="3506172"/>
          </a:xfrm>
          <a:prstGeom prst="rect">
            <a:avLst/>
          </a:prstGeom>
        </p:spPr>
      </p:pic>
      <p:pic>
        <p:nvPicPr>
          <p:cNvPr id="2" name="图片 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257615" y="146007"/>
            <a:ext cx="722049" cy="72204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8F3"/>
        </a:solidFill>
        <a:effectLst/>
      </p:bgPr>
    </p:bg>
    <p:spTree>
      <p:nvGrpSpPr>
        <p:cNvPr id="1" name=""/>
        <p:cNvGrpSpPr/>
        <p:nvPr/>
      </p:nvGrpSpPr>
      <p:grpSpPr>
        <a:xfrm>
          <a:off x="0" y="0"/>
          <a:ext cx="0" cy="0"/>
          <a:chOff x="0" y="0"/>
          <a:chExt cx="0" cy="0"/>
        </a:xfrm>
      </p:grpSpPr>
      <p:grpSp>
        <p:nvGrpSpPr>
          <p:cNvPr id="10" name="组合 9"/>
          <p:cNvGrpSpPr/>
          <p:nvPr/>
        </p:nvGrpSpPr>
        <p:grpSpPr>
          <a:xfrm>
            <a:off x="1376936" y="5461214"/>
            <a:ext cx="9741631" cy="1396786"/>
            <a:chOff x="649821" y="5051970"/>
            <a:chExt cx="10792107" cy="1682173"/>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l="29416" t="33191" r="38113" b="32210"/>
            <a:stretch>
              <a:fillRect/>
            </a:stretch>
          </p:blipFill>
          <p:spPr>
            <a:xfrm>
              <a:off x="649821" y="5257481"/>
              <a:ext cx="1920756" cy="1429566"/>
            </a:xfrm>
            <a:prstGeom prst="rect">
              <a:avLst/>
            </a:prstGeom>
          </p:spPr>
        </p:pic>
        <p:pic>
          <p:nvPicPr>
            <p:cNvPr id="5" name="图片 4"/>
            <p:cNvPicPr>
              <a:picLocks noChangeAspect="1"/>
            </p:cNvPicPr>
            <p:nvPr/>
          </p:nvPicPr>
          <p:blipFill rotWithShape="1">
            <a:blip r:embed="rId2">
              <a:extLst>
                <a:ext uri="{28A0092B-C50C-407E-A947-70E740481C1C}">
                  <a14:useLocalDpi xmlns:a14="http://schemas.microsoft.com/office/drawing/2010/main" val="0"/>
                </a:ext>
              </a:extLst>
            </a:blip>
            <a:srcRect l="28776" t="38288" r="40097" b="27915"/>
            <a:stretch>
              <a:fillRect/>
            </a:stretch>
          </p:blipFill>
          <p:spPr>
            <a:xfrm flipH="1">
              <a:off x="3850002" y="5257481"/>
              <a:ext cx="1753752" cy="1364141"/>
            </a:xfrm>
            <a:prstGeom prst="rect">
              <a:avLst/>
            </a:prstGeom>
          </p:spPr>
        </p:pic>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32102" t="36635" r="32774" b="30625"/>
            <a:stretch>
              <a:fillRect/>
            </a:stretch>
          </p:blipFill>
          <p:spPr>
            <a:xfrm>
              <a:off x="6762831" y="5210384"/>
              <a:ext cx="2340334" cy="1523759"/>
            </a:xfrm>
            <a:prstGeom prst="rect">
              <a:avLst/>
            </a:prstGeom>
          </p:spPr>
        </p:pic>
        <p:pic>
          <p:nvPicPr>
            <p:cNvPr id="7" name="图片 6"/>
            <p:cNvPicPr>
              <a:picLocks noChangeAspect="1"/>
            </p:cNvPicPr>
            <p:nvPr/>
          </p:nvPicPr>
          <p:blipFill rotWithShape="1">
            <a:blip r:embed="rId4">
              <a:extLst>
                <a:ext uri="{28A0092B-C50C-407E-A947-70E740481C1C}">
                  <a14:useLocalDpi xmlns:a14="http://schemas.microsoft.com/office/drawing/2010/main" val="0"/>
                </a:ext>
              </a:extLst>
            </a:blip>
            <a:srcRect l="23232" t="24989" r="26254" b="9434"/>
            <a:stretch>
              <a:fillRect/>
            </a:stretch>
          </p:blipFill>
          <p:spPr>
            <a:xfrm flipH="1">
              <a:off x="9796008" y="5051970"/>
              <a:ext cx="1645920" cy="1448314"/>
            </a:xfrm>
            <a:prstGeom prst="rect">
              <a:avLst/>
            </a:prstGeom>
          </p:spPr>
        </p:pic>
      </p:grpSp>
      <p:grpSp>
        <p:nvGrpSpPr>
          <p:cNvPr id="11" name="组合 10"/>
          <p:cNvGrpSpPr/>
          <p:nvPr/>
        </p:nvGrpSpPr>
        <p:grpSpPr>
          <a:xfrm>
            <a:off x="8245184" y="-192616"/>
            <a:ext cx="4010528" cy="5535067"/>
            <a:chOff x="8245184" y="-192616"/>
            <a:chExt cx="4010528" cy="5535067"/>
          </a:xfrm>
        </p:grpSpPr>
        <p:pic>
          <p:nvPicPr>
            <p:cNvPr id="8" name="图片 7"/>
            <p:cNvPicPr>
              <a:picLocks noChangeAspect="1"/>
            </p:cNvPicPr>
            <p:nvPr/>
          </p:nvPicPr>
          <p:blipFill rotWithShape="1">
            <a:blip r:embed="rId5">
              <a:alphaModFix amt="50000"/>
              <a:extLst>
                <a:ext uri="{BEBA8EAE-BF5A-486C-A8C5-ECC9F3942E4B}">
                  <a14:imgProps xmlns:a14="http://schemas.microsoft.com/office/drawing/2010/main">
                    <a14:imgLayer r:embed="rId6">
                      <a14:imgEffect>
                        <a14:artisticLineDrawing trans="25000"/>
                      </a14:imgEffect>
                    </a14:imgLayer>
                  </a14:imgProps>
                </a:ext>
                <a:ext uri="{28A0092B-C50C-407E-A947-70E740481C1C}">
                  <a14:useLocalDpi xmlns:a14="http://schemas.microsoft.com/office/drawing/2010/main" val="0"/>
                </a:ext>
              </a:extLst>
            </a:blip>
            <a:srcRect l="35166" t="24971" r="31646" b="25906"/>
            <a:stretch>
              <a:fillRect/>
            </a:stretch>
          </p:blipFill>
          <p:spPr>
            <a:xfrm rot="20930891">
              <a:off x="8245184" y="-192616"/>
              <a:ext cx="4010528" cy="4146338"/>
            </a:xfrm>
            <a:prstGeom prst="rect">
              <a:avLst/>
            </a:prstGeom>
          </p:spPr>
        </p:pic>
        <p:pic>
          <p:nvPicPr>
            <p:cNvPr id="9" name="图片 8"/>
            <p:cNvPicPr>
              <a:picLocks noChangeAspect="1"/>
            </p:cNvPicPr>
            <p:nvPr/>
          </p:nvPicPr>
          <p:blipFill rotWithShape="1">
            <a:blip r:embed="rId5">
              <a:extLst>
                <a:ext uri="{BEBA8EAE-BF5A-486C-A8C5-ECC9F3942E4B}">
                  <a14:imgProps xmlns:a14="http://schemas.microsoft.com/office/drawing/2010/main">
                    <a14:imgLayer r:embed="rId6">
                      <a14:imgEffect>
                        <a14:artisticLineDrawing trans="25000"/>
                      </a14:imgEffect>
                    </a14:imgLayer>
                  </a14:imgProps>
                </a:ext>
                <a:ext uri="{28A0092B-C50C-407E-A947-70E740481C1C}">
                  <a14:useLocalDpi xmlns:a14="http://schemas.microsoft.com/office/drawing/2010/main" val="0"/>
                </a:ext>
              </a:extLst>
            </a:blip>
            <a:srcRect l="35166" t="24971" r="31646" b="25906"/>
            <a:stretch>
              <a:fillRect/>
            </a:stretch>
          </p:blipFill>
          <p:spPr>
            <a:xfrm rot="597477" flipH="1">
              <a:off x="9745995" y="3619325"/>
              <a:ext cx="1523683" cy="1723126"/>
            </a:xfrm>
            <a:prstGeom prst="rect">
              <a:avLst/>
            </a:prstGeom>
          </p:spPr>
        </p:pic>
      </p:grpSp>
      <p:sp>
        <p:nvSpPr>
          <p:cNvPr id="2" name="剪去对角的矩形 8"/>
          <p:cNvSpPr/>
          <p:nvPr/>
        </p:nvSpPr>
        <p:spPr>
          <a:xfrm flipH="1">
            <a:off x="1376937" y="672860"/>
            <a:ext cx="6230645" cy="2212730"/>
          </a:xfrm>
          <a:prstGeom prst="snip2DiagRect">
            <a:avLst/>
          </a:prstGeom>
          <a:solidFill>
            <a:srgbClr val="A67451">
              <a:alpha val="16000"/>
            </a:srgbClr>
          </a:solidFill>
          <a:ln>
            <a:noFill/>
          </a:ln>
          <a:effectLst>
            <a:softEdge rad="317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dirty="0">
              <a:cs typeface="+mn-ea"/>
              <a:sym typeface="+mn-lt"/>
            </a:endParaRPr>
          </a:p>
        </p:txBody>
      </p:sp>
      <p:sp>
        <p:nvSpPr>
          <p:cNvPr id="14" name="剪去对角的矩形 8"/>
          <p:cNvSpPr/>
          <p:nvPr/>
        </p:nvSpPr>
        <p:spPr>
          <a:xfrm flipH="1">
            <a:off x="1376936" y="3248484"/>
            <a:ext cx="6230645" cy="2212730"/>
          </a:xfrm>
          <a:prstGeom prst="snip2DiagRect">
            <a:avLst/>
          </a:prstGeom>
          <a:solidFill>
            <a:srgbClr val="A67451">
              <a:alpha val="16000"/>
            </a:srgbClr>
          </a:solidFill>
          <a:ln>
            <a:noFill/>
          </a:ln>
          <a:effectLst>
            <a:softEdge rad="317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dirty="0">
              <a:cs typeface="+mn-ea"/>
              <a:sym typeface="+mn-lt"/>
            </a:endParaRPr>
          </a:p>
        </p:txBody>
      </p:sp>
      <p:sp>
        <p:nvSpPr>
          <p:cNvPr id="15" name="文本框 14"/>
          <p:cNvSpPr txBox="1"/>
          <p:nvPr/>
        </p:nvSpPr>
        <p:spPr>
          <a:xfrm>
            <a:off x="1926566" y="3674853"/>
            <a:ext cx="5239109" cy="1477328"/>
          </a:xfrm>
          <a:prstGeom prst="rect">
            <a:avLst/>
          </a:prstGeom>
          <a:noFill/>
        </p:spPr>
        <p:txBody>
          <a:bodyPr wrap="square" rtlCol="0">
            <a:spAutoFit/>
          </a:bodyPr>
          <a:lstStyle/>
          <a:p>
            <a:r>
              <a:rPr lang="zh-CN" altLang="en-US" dirty="0">
                <a:latin typeface="思源黑体 CN Medium" panose="020B0600000000000000"/>
                <a:ea typeface="思源黑体 CN Medium" panose="020B0600000000000000"/>
              </a:rPr>
              <a:t>任重书院系纪念解放后第一任校长陈望道先生。先生字任重，取其意，任重而道远。</a:t>
            </a:r>
            <a:endParaRPr lang="zh-CN" altLang="en-US" dirty="0">
              <a:latin typeface="思源黑体 CN Medium" panose="020B0600000000000000"/>
              <a:ea typeface="思源黑体 CN Medium" panose="020B0600000000000000"/>
            </a:endParaRPr>
          </a:p>
          <a:p>
            <a:endParaRPr lang="zh-CN" altLang="en-US" dirty="0">
              <a:latin typeface="思源黑体 CN Medium" panose="020B0600000000000000"/>
              <a:ea typeface="思源黑体 CN Medium" panose="020B0600000000000000"/>
            </a:endParaRPr>
          </a:p>
          <a:p>
            <a:r>
              <a:rPr lang="zh-CN" altLang="en-US" dirty="0">
                <a:latin typeface="思源黑体 CN Medium" panose="020B0600000000000000"/>
                <a:ea typeface="思源黑体 CN Medium" panose="020B0600000000000000"/>
              </a:rPr>
              <a:t>陈望道校长是</a:t>
            </a:r>
            <a:r>
              <a:rPr lang="en-US" altLang="zh-CN" dirty="0">
                <a:latin typeface="思源黑体 CN Medium" panose="020B0600000000000000"/>
                <a:ea typeface="思源黑体 CN Medium" panose="020B0600000000000000"/>
              </a:rPr>
              <a:t>《</a:t>
            </a:r>
            <a:r>
              <a:rPr lang="zh-CN" altLang="en-US" dirty="0">
                <a:latin typeface="思源黑体 CN Medium" panose="020B0600000000000000"/>
                <a:ea typeface="思源黑体 CN Medium" panose="020B0600000000000000"/>
              </a:rPr>
              <a:t>共产党宣言</a:t>
            </a:r>
            <a:r>
              <a:rPr lang="en-US" altLang="zh-CN" dirty="0">
                <a:latin typeface="思源黑体 CN Medium" panose="020B0600000000000000"/>
                <a:ea typeface="思源黑体 CN Medium" panose="020B0600000000000000"/>
              </a:rPr>
              <a:t>》</a:t>
            </a:r>
            <a:r>
              <a:rPr lang="zh-CN" altLang="en-US" dirty="0">
                <a:latin typeface="思源黑体 CN Medium" panose="020B0600000000000000"/>
                <a:ea typeface="思源黑体 CN Medium" panose="020B0600000000000000"/>
              </a:rPr>
              <a:t>中文全译第一任翻译者，也是修辞学的一代宗师。</a:t>
            </a:r>
            <a:endParaRPr lang="zh-CN" altLang="en-US" dirty="0">
              <a:latin typeface="思源黑体 CN Medium" panose="020B0600000000000000"/>
              <a:ea typeface="思源黑体 CN Medium" panose="020B0600000000000000"/>
            </a:endParaRPr>
          </a:p>
        </p:txBody>
      </p:sp>
      <p:sp>
        <p:nvSpPr>
          <p:cNvPr id="16" name="文本框 15"/>
          <p:cNvSpPr txBox="1"/>
          <p:nvPr/>
        </p:nvSpPr>
        <p:spPr>
          <a:xfrm>
            <a:off x="1975449" y="1040561"/>
            <a:ext cx="5239109" cy="1477328"/>
          </a:xfrm>
          <a:prstGeom prst="rect">
            <a:avLst/>
          </a:prstGeom>
          <a:noFill/>
        </p:spPr>
        <p:txBody>
          <a:bodyPr wrap="square" rtlCol="0">
            <a:spAutoFit/>
          </a:bodyPr>
          <a:lstStyle/>
          <a:p>
            <a:r>
              <a:rPr lang="zh-CN" altLang="en-US" dirty="0">
                <a:latin typeface="思源黑体 CN Medium" panose="020B0600000000000000"/>
                <a:ea typeface="思源黑体 CN Medium" panose="020B0600000000000000"/>
              </a:rPr>
              <a:t>任重书院系纪念解放后第一任校长陈望道先生。先生字任重，取其意，任重而道远。</a:t>
            </a:r>
            <a:endParaRPr lang="zh-CN" altLang="en-US" dirty="0">
              <a:latin typeface="思源黑体 CN Medium" panose="020B0600000000000000"/>
              <a:ea typeface="思源黑体 CN Medium" panose="020B0600000000000000"/>
            </a:endParaRPr>
          </a:p>
          <a:p>
            <a:endParaRPr lang="zh-CN" altLang="en-US" dirty="0">
              <a:latin typeface="思源黑体 CN Medium" panose="020B0600000000000000"/>
              <a:ea typeface="思源黑体 CN Medium" panose="020B0600000000000000"/>
            </a:endParaRPr>
          </a:p>
          <a:p>
            <a:r>
              <a:rPr lang="zh-CN" altLang="en-US" dirty="0">
                <a:latin typeface="思源黑体 CN Medium" panose="020B0600000000000000"/>
                <a:ea typeface="思源黑体 CN Medium" panose="020B0600000000000000"/>
              </a:rPr>
              <a:t>陈望道校长是</a:t>
            </a:r>
            <a:r>
              <a:rPr lang="en-US" altLang="zh-CN" dirty="0">
                <a:latin typeface="思源黑体 CN Medium" panose="020B0600000000000000"/>
                <a:ea typeface="思源黑体 CN Medium" panose="020B0600000000000000"/>
              </a:rPr>
              <a:t>《</a:t>
            </a:r>
            <a:r>
              <a:rPr lang="zh-CN" altLang="en-US" dirty="0">
                <a:latin typeface="思源黑体 CN Medium" panose="020B0600000000000000"/>
                <a:ea typeface="思源黑体 CN Medium" panose="020B0600000000000000"/>
              </a:rPr>
              <a:t>共产党宣言</a:t>
            </a:r>
            <a:r>
              <a:rPr lang="en-US" altLang="zh-CN" dirty="0">
                <a:latin typeface="思源黑体 CN Medium" panose="020B0600000000000000"/>
                <a:ea typeface="思源黑体 CN Medium" panose="020B0600000000000000"/>
              </a:rPr>
              <a:t>》</a:t>
            </a:r>
            <a:r>
              <a:rPr lang="zh-CN" altLang="en-US" dirty="0">
                <a:latin typeface="思源黑体 CN Medium" panose="020B0600000000000000"/>
                <a:ea typeface="思源黑体 CN Medium" panose="020B0600000000000000"/>
              </a:rPr>
              <a:t>中文全译第一任翻译者，也是修辞学的一代宗师。</a:t>
            </a:r>
            <a:endParaRPr lang="zh-CN" altLang="en-US" dirty="0">
              <a:latin typeface="思源黑体 CN Medium" panose="020B0600000000000000"/>
              <a:ea typeface="思源黑体 CN Medium" panose="020B0600000000000000"/>
            </a:endParaRPr>
          </a:p>
        </p:txBody>
      </p:sp>
      <p:sp>
        <p:nvSpPr>
          <p:cNvPr id="22" name="文本框 21"/>
          <p:cNvSpPr txBox="1"/>
          <p:nvPr/>
        </p:nvSpPr>
        <p:spPr>
          <a:xfrm>
            <a:off x="9168479" y="2196415"/>
            <a:ext cx="615553" cy="2608294"/>
          </a:xfrm>
          <a:prstGeom prst="rect">
            <a:avLst/>
          </a:prstGeom>
          <a:noFill/>
        </p:spPr>
        <p:txBody>
          <a:bodyPr vert="eaVert" wrap="square" rtlCol="0">
            <a:spAutoFit/>
          </a:bodyPr>
          <a:lstStyle/>
          <a:p>
            <a:r>
              <a:rPr lang="zh-CN" altLang="en-US" sz="2800" dirty="0">
                <a:latin typeface="华光准圆_CNKI" panose="02000500000000000000" pitchFamily="2" charset="-122"/>
                <a:ea typeface="华光准圆_CNKI" panose="02000500000000000000" pitchFamily="2" charset="-122"/>
              </a:rPr>
              <a:t>复旦大学</a:t>
            </a:r>
            <a:endParaRPr lang="zh-CN" altLang="en-US" sz="2800" dirty="0">
              <a:latin typeface="华光准圆_CNKI" panose="02000500000000000000" pitchFamily="2" charset="-122"/>
              <a:ea typeface="华光准圆_CNKI" panose="02000500000000000000" pitchFamily="2" charset="-122"/>
            </a:endParaRPr>
          </a:p>
        </p:txBody>
      </p:sp>
      <p:sp>
        <p:nvSpPr>
          <p:cNvPr id="23" name="文本框 22"/>
          <p:cNvSpPr txBox="1"/>
          <p:nvPr/>
        </p:nvSpPr>
        <p:spPr>
          <a:xfrm>
            <a:off x="8586209" y="3157611"/>
            <a:ext cx="615553" cy="2608294"/>
          </a:xfrm>
          <a:prstGeom prst="rect">
            <a:avLst/>
          </a:prstGeom>
          <a:noFill/>
        </p:spPr>
        <p:txBody>
          <a:bodyPr vert="eaVert" wrap="square" rtlCol="0">
            <a:spAutoFit/>
          </a:bodyPr>
          <a:lstStyle/>
          <a:p>
            <a:r>
              <a:rPr lang="zh-CN" altLang="en-US" sz="2800" dirty="0">
                <a:latin typeface="华光准圆_CNKI" panose="02000500000000000000" pitchFamily="2" charset="-122"/>
                <a:ea typeface="华光准圆_CNKI" panose="02000500000000000000" pitchFamily="2" charset="-122"/>
              </a:rPr>
              <a:t>任重书院</a:t>
            </a:r>
            <a:endParaRPr lang="zh-CN" altLang="en-US" sz="2800" dirty="0">
              <a:latin typeface="华光准圆_CNKI" panose="02000500000000000000" pitchFamily="2" charset="-122"/>
              <a:ea typeface="华光准圆_CNKI" panose="02000500000000000000" pitchFamily="2" charset="-122"/>
            </a:endParaRPr>
          </a:p>
        </p:txBody>
      </p:sp>
      <p:pic>
        <p:nvPicPr>
          <p:cNvPr id="3" name="图片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57615" y="146007"/>
            <a:ext cx="722049" cy="722049"/>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5058747">
            <a:off x="-5725477" y="2537177"/>
            <a:ext cx="8088732" cy="7772981"/>
          </a:xfrm>
          <a:prstGeom prst="ellipse">
            <a:avLst/>
          </a:prstGeom>
          <a:gradFill>
            <a:gsLst>
              <a:gs pos="0">
                <a:srgbClr val="FFEBCD">
                  <a:alpha val="36000"/>
                </a:srgbClr>
              </a:gs>
              <a:gs pos="100000">
                <a:srgbClr val="FF7B40">
                  <a:alpha val="45000"/>
                </a:srgb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PA-矩形 7"/>
          <p:cNvSpPr/>
          <p:nvPr>
            <p:custDataLst>
              <p:tags r:id="rId1"/>
            </p:custDataLst>
          </p:nvPr>
        </p:nvSpPr>
        <p:spPr>
          <a:xfrm>
            <a:off x="2968935" y="1716966"/>
            <a:ext cx="3327094" cy="3327094"/>
          </a:xfrm>
          <a:prstGeom prst="rect">
            <a:avLst/>
          </a:prstGeom>
          <a:solidFill>
            <a:srgbClr val="FFEB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文本框 8"/>
          <p:cNvSpPr txBox="1"/>
          <p:nvPr>
            <p:custDataLst>
              <p:tags r:id="rId2"/>
            </p:custDataLst>
          </p:nvPr>
        </p:nvSpPr>
        <p:spPr>
          <a:xfrm>
            <a:off x="8433538" y="3415827"/>
            <a:ext cx="3529713" cy="923330"/>
          </a:xfrm>
          <a:prstGeom prst="rect">
            <a:avLst/>
          </a:prstGeom>
          <a:solidFill>
            <a:srgbClr val="FFEBCD"/>
          </a:solidFill>
        </p:spPr>
        <p:txBody>
          <a:bodyPr wrap="square" rtlCol="0">
            <a:spAutoFit/>
          </a:bodyPr>
          <a:lstStyle/>
          <a:p>
            <a:pPr algn="ctr"/>
            <a:r>
              <a:rPr lang="en-US" altLang="zh-CN" sz="5400" spc="600" dirty="0">
                <a:latin typeface="思源黑体 CN Light" panose="020B0300000000000000" pitchFamily="34" charset="-122"/>
                <a:ea typeface="思源黑体 CN Light" panose="020B0300000000000000" pitchFamily="34" charset="-122"/>
              </a:rPr>
              <a:t>PART4</a:t>
            </a:r>
            <a:endParaRPr lang="zh-CN" altLang="en-US" sz="5400" spc="600" dirty="0">
              <a:latin typeface="思源黑体 CN Light" panose="020B0300000000000000" pitchFamily="34" charset="-122"/>
              <a:ea typeface="思源黑体 CN Light" panose="020B0300000000000000" pitchFamily="34" charset="-122"/>
            </a:endParaRPr>
          </a:p>
        </p:txBody>
      </p:sp>
      <p:pic>
        <p:nvPicPr>
          <p:cNvPr id="5" name="PA-Graphic 4"/>
          <p:cNvPicPr>
            <a:picLocks noChangeAspect="1"/>
          </p:cNvPicPr>
          <p:nvPr>
            <p:custDataLst>
              <p:tags r:id="rId3"/>
            </p:custDataLst>
          </p:nvPr>
        </p:nvPicPr>
        <p:blipFill>
          <a:blip r:embed="rId4">
            <a:alphaModFix amt="70000"/>
            <a:extLst>
              <a:ext uri="{28A0092B-C50C-407E-A947-70E740481C1C}">
                <a14:useLocalDpi xmlns:a14="http://schemas.microsoft.com/office/drawing/2010/main" val="0"/>
              </a:ext>
            </a:extLst>
          </a:blip>
          <a:srcRect/>
          <a:stretch>
            <a:fillRect/>
          </a:stretch>
        </p:blipFill>
        <p:spPr>
          <a:xfrm>
            <a:off x="-1951187" y="3759938"/>
            <a:ext cx="6071985" cy="4241231"/>
          </a:xfrm>
          <a:prstGeom prst="rect">
            <a:avLst/>
          </a:prstGeom>
        </p:spPr>
      </p:pic>
      <p:sp>
        <p:nvSpPr>
          <p:cNvPr id="21" name="PA-3"/>
          <p:cNvSpPr txBox="1"/>
          <p:nvPr>
            <p:custDataLst>
              <p:tags r:id="rId5"/>
            </p:custDataLst>
          </p:nvPr>
        </p:nvSpPr>
        <p:spPr>
          <a:xfrm>
            <a:off x="5546654" y="4278217"/>
            <a:ext cx="6071986" cy="101499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zh-CN" altLang="en-US" sz="2400" dirty="0">
                <a:solidFill>
                  <a:schemeClr val="tx1">
                    <a:lumMod val="75000"/>
                    <a:lumOff val="25000"/>
                  </a:schemeClr>
                </a:solidFill>
                <a:latin typeface="华光准圆_CNKI" panose="02000500000000000000" pitchFamily="2" charset="-122"/>
                <a:ea typeface="华光准圆_CNKI" panose="02000500000000000000" pitchFamily="2" charset="-122"/>
              </a:rPr>
              <a:t>在这里输入文字</a:t>
            </a:r>
            <a:endParaRPr lang="zh-CN" altLang="en-US" sz="2400" dirty="0">
              <a:solidFill>
                <a:schemeClr val="tx1">
                  <a:lumMod val="75000"/>
                  <a:lumOff val="25000"/>
                </a:schemeClr>
              </a:solidFill>
              <a:latin typeface="华光准圆_CNKI" panose="02000500000000000000" pitchFamily="2" charset="-122"/>
              <a:ea typeface="华光准圆_CNKI" panose="02000500000000000000" pitchFamily="2" charset="-122"/>
            </a:endParaRPr>
          </a:p>
        </p:txBody>
      </p:sp>
      <p:sp>
        <p:nvSpPr>
          <p:cNvPr id="22" name="PA-2"/>
          <p:cNvSpPr txBox="1"/>
          <p:nvPr>
            <p:custDataLst>
              <p:tags r:id="rId6"/>
            </p:custDataLst>
          </p:nvPr>
        </p:nvSpPr>
        <p:spPr>
          <a:xfrm>
            <a:off x="8071203" y="4936093"/>
            <a:ext cx="3567697" cy="171037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buSzPct val="25000"/>
            </a:pPr>
            <a:r>
              <a:rPr lang="zh-CN" altLang="en-US" sz="1400" dirty="0">
                <a:solidFill>
                  <a:schemeClr val="tx1">
                    <a:lumMod val="75000"/>
                    <a:lumOff val="25000"/>
                  </a:schemeClr>
                </a:solidFill>
                <a:latin typeface="思源黑体 CN Medium" panose="020B0600000000000000" pitchFamily="34" charset="-122"/>
                <a:ea typeface="思源黑体 CN Medium" panose="020B0600000000000000" pitchFamily="34" charset="-122"/>
              </a:rPr>
              <a:t>您的内容打在这里您的内容打在这里您的内容打在这里您的内容打在这里您的内容打在这里您的内容打在这里您的内容打在这里您的内容打在这里</a:t>
            </a:r>
            <a:endParaRPr lang="zh-CN" altLang="en-US" sz="14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pic>
        <p:nvPicPr>
          <p:cNvPr id="23" name="PA-图片 38"/>
          <p:cNvPicPr>
            <a:picLocks noChangeAspect="1"/>
          </p:cNvPicPr>
          <p:nvPr>
            <p:custDataLst>
              <p:tags r:id="rId7"/>
            </p:custDataLst>
          </p:nvPr>
        </p:nvPicPr>
        <p:blipFill>
          <a:blip r:embed="rId8">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10800000">
            <a:off x="10090316" y="0"/>
            <a:ext cx="2101684" cy="2285123"/>
          </a:xfrm>
          <a:prstGeom prst="rect">
            <a:avLst/>
          </a:prstGeom>
        </p:spPr>
      </p:pic>
      <p:pic>
        <p:nvPicPr>
          <p:cNvPr id="25" name="PA-图片 12"/>
          <p:cNvPicPr>
            <a:picLocks noChangeAspect="1"/>
          </p:cNvPicPr>
          <p:nvPr>
            <p:custDataLst>
              <p:tags r:id="rId9"/>
            </p:custDataLst>
          </p:nvPr>
        </p:nvPicPr>
        <p:blipFill>
          <a:blip r:embed="rId10">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16200000">
            <a:off x="3568073" y="-2746591"/>
            <a:ext cx="371293" cy="6858000"/>
          </a:xfrm>
          <a:prstGeom prst="rect">
            <a:avLst/>
          </a:prstGeom>
        </p:spPr>
      </p:pic>
      <p:pic>
        <p:nvPicPr>
          <p:cNvPr id="4" name="图片 3"/>
          <p:cNvPicPr>
            <a:picLocks noChangeAspect="1"/>
          </p:cNvPicPr>
          <p:nvPr/>
        </p:nvPicPr>
        <p:blipFill rotWithShape="1">
          <a:blip r:embed="rId11">
            <a:extLst>
              <a:ext uri="{28A0092B-C50C-407E-A947-70E740481C1C}">
                <a14:useLocalDpi xmlns:a14="http://schemas.microsoft.com/office/drawing/2010/main" val="0"/>
              </a:ext>
            </a:extLst>
          </a:blip>
          <a:srcRect l="31721" t="20949" r="29151" b="23425"/>
          <a:stretch>
            <a:fillRect/>
          </a:stretch>
        </p:blipFill>
        <p:spPr>
          <a:xfrm>
            <a:off x="2934032" y="1686224"/>
            <a:ext cx="3474720" cy="3450378"/>
          </a:xfrm>
          <a:prstGeom prst="rect">
            <a:avLst/>
          </a:prstGeom>
        </p:spPr>
      </p:pic>
      <p:pic>
        <p:nvPicPr>
          <p:cNvPr id="2" name="图片 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257615" y="146007"/>
            <a:ext cx="722049" cy="72204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tags/tag1.xml><?xml version="1.0" encoding="utf-8"?>
<p:tagLst xmlns:p="http://schemas.openxmlformats.org/presentationml/2006/main">
  <p:tag name="PA" val="v5.2.2"/>
</p:tagLst>
</file>

<file path=ppt/tags/tag10.xml><?xml version="1.0" encoding="utf-8"?>
<p:tagLst xmlns:p="http://schemas.openxmlformats.org/presentationml/2006/main">
  <p:tag name="PA" val="v5.2.2"/>
</p:tagLst>
</file>

<file path=ppt/tags/tag11.xml><?xml version="1.0" encoding="utf-8"?>
<p:tagLst xmlns:p="http://schemas.openxmlformats.org/presentationml/2006/main">
  <p:tag name="PA" val="v5.2.2"/>
</p:tagLst>
</file>

<file path=ppt/tags/tag12.xml><?xml version="1.0" encoding="utf-8"?>
<p:tagLst xmlns:p="http://schemas.openxmlformats.org/presentationml/2006/main">
  <p:tag name="PA" val="v5.2.2"/>
</p:tagLst>
</file>

<file path=ppt/tags/tag13.xml><?xml version="1.0" encoding="utf-8"?>
<p:tagLst xmlns:p="http://schemas.openxmlformats.org/presentationml/2006/main">
  <p:tag name="PA" val="v5.2.2"/>
</p:tagLst>
</file>

<file path=ppt/tags/tag14.xml><?xml version="1.0" encoding="utf-8"?>
<p:tagLst xmlns:p="http://schemas.openxmlformats.org/presentationml/2006/main">
  <p:tag name="PA" val="v5.2.2"/>
</p:tagLst>
</file>

<file path=ppt/tags/tag15.xml><?xml version="1.0" encoding="utf-8"?>
<p:tagLst xmlns:p="http://schemas.openxmlformats.org/presentationml/2006/main">
  <p:tag name="PA" val="v5.2.2"/>
</p:tagLst>
</file>

<file path=ppt/tags/tag16.xml><?xml version="1.0" encoding="utf-8"?>
<p:tagLst xmlns:p="http://schemas.openxmlformats.org/presentationml/2006/main">
  <p:tag name="PA" val="v5.2.2"/>
</p:tagLst>
</file>

<file path=ppt/tags/tag17.xml><?xml version="1.0" encoding="utf-8"?>
<p:tagLst xmlns:p="http://schemas.openxmlformats.org/presentationml/2006/main">
  <p:tag name="PA" val="v5.2.2"/>
</p:tagLst>
</file>

<file path=ppt/tags/tag18.xml><?xml version="1.0" encoding="utf-8"?>
<p:tagLst xmlns:p="http://schemas.openxmlformats.org/presentationml/2006/main">
  <p:tag name="PA" val="v5.2.2"/>
</p:tagLst>
</file>

<file path=ppt/tags/tag19.xml><?xml version="1.0" encoding="utf-8"?>
<p:tagLst xmlns:p="http://schemas.openxmlformats.org/presentationml/2006/main">
  <p:tag name="PA" val="v5.2.2"/>
</p:tagLst>
</file>

<file path=ppt/tags/tag2.xml><?xml version="1.0" encoding="utf-8"?>
<p:tagLst xmlns:p="http://schemas.openxmlformats.org/presentationml/2006/main">
  <p:tag name="PA" val="v5.2.2"/>
</p:tagLst>
</file>

<file path=ppt/tags/tag20.xml><?xml version="1.0" encoding="utf-8"?>
<p:tagLst xmlns:p="http://schemas.openxmlformats.org/presentationml/2006/main">
  <p:tag name="PA" val="v5.2.2"/>
</p:tagLst>
</file>

<file path=ppt/tags/tag21.xml><?xml version="1.0" encoding="utf-8"?>
<p:tagLst xmlns:p="http://schemas.openxmlformats.org/presentationml/2006/main">
  <p:tag name="PA" val="v5.2.2"/>
</p:tagLst>
</file>

<file path=ppt/tags/tag22.xml><?xml version="1.0" encoding="utf-8"?>
<p:tagLst xmlns:p="http://schemas.openxmlformats.org/presentationml/2006/main">
  <p:tag name="PA" val="v5.2.2"/>
</p:tagLst>
</file>

<file path=ppt/tags/tag23.xml><?xml version="1.0" encoding="utf-8"?>
<p:tagLst xmlns:p="http://schemas.openxmlformats.org/presentationml/2006/main">
  <p:tag name="PA" val="v5.2.2"/>
</p:tagLst>
</file>

<file path=ppt/tags/tag24.xml><?xml version="1.0" encoding="utf-8"?>
<p:tagLst xmlns:p="http://schemas.openxmlformats.org/presentationml/2006/main">
  <p:tag name="PA" val="v5.2.2"/>
</p:tagLst>
</file>

<file path=ppt/tags/tag25.xml><?xml version="1.0" encoding="utf-8"?>
<p:tagLst xmlns:p="http://schemas.openxmlformats.org/presentationml/2006/main">
  <p:tag name="PA" val="v5.2.2"/>
</p:tagLst>
</file>

<file path=ppt/tags/tag26.xml><?xml version="1.0" encoding="utf-8"?>
<p:tagLst xmlns:p="http://schemas.openxmlformats.org/presentationml/2006/main">
  <p:tag name="PA" val="v5.2.2"/>
</p:tagLst>
</file>

<file path=ppt/tags/tag27.xml><?xml version="1.0" encoding="utf-8"?>
<p:tagLst xmlns:p="http://schemas.openxmlformats.org/presentationml/2006/main">
  <p:tag name="PA" val="v5.2.2"/>
</p:tagLst>
</file>

<file path=ppt/tags/tag28.xml><?xml version="1.0" encoding="utf-8"?>
<p:tagLst xmlns:p="http://schemas.openxmlformats.org/presentationml/2006/main">
  <p:tag name="PA" val="v5.2.2"/>
</p:tagLst>
</file>

<file path=ppt/tags/tag29.xml><?xml version="1.0" encoding="utf-8"?>
<p:tagLst xmlns:p="http://schemas.openxmlformats.org/presentationml/2006/main">
  <p:tag name="PA" val="v5.2.2"/>
</p:tagLst>
</file>

<file path=ppt/tags/tag3.xml><?xml version="1.0" encoding="utf-8"?>
<p:tagLst xmlns:p="http://schemas.openxmlformats.org/presentationml/2006/main">
  <p:tag name="PA" val="v5.2.2"/>
</p:tagLst>
</file>

<file path=ppt/tags/tag30.xml><?xml version="1.0" encoding="utf-8"?>
<p:tagLst xmlns:p="http://schemas.openxmlformats.org/presentationml/2006/main">
  <p:tag name="PA" val="v5.2.2"/>
</p:tagLst>
</file>

<file path=ppt/tags/tag31.xml><?xml version="1.0" encoding="utf-8"?>
<p:tagLst xmlns:p="http://schemas.openxmlformats.org/presentationml/2006/main">
  <p:tag name="PA" val="v5.2.2"/>
</p:tagLst>
</file>

<file path=ppt/tags/tag32.xml><?xml version="1.0" encoding="utf-8"?>
<p:tagLst xmlns:p="http://schemas.openxmlformats.org/presentationml/2006/main">
  <p:tag name="PA" val="v5.2.2"/>
</p:tagLst>
</file>

<file path=ppt/tags/tag33.xml><?xml version="1.0" encoding="utf-8"?>
<p:tagLst xmlns:p="http://schemas.openxmlformats.org/presentationml/2006/main">
  <p:tag name="PA" val="v5.2.2"/>
</p:tagLst>
</file>

<file path=ppt/tags/tag34.xml><?xml version="1.0" encoding="utf-8"?>
<p:tagLst xmlns:p="http://schemas.openxmlformats.org/presentationml/2006/main">
  <p:tag name="PA" val="v5.2.2"/>
</p:tagLst>
</file>

<file path=ppt/tags/tag35.xml><?xml version="1.0" encoding="utf-8"?>
<p:tagLst xmlns:p="http://schemas.openxmlformats.org/presentationml/2006/main">
  <p:tag name="PA" val="v5.2.2"/>
</p:tagLst>
</file>

<file path=ppt/tags/tag36.xml><?xml version="1.0" encoding="utf-8"?>
<p:tagLst xmlns:p="http://schemas.openxmlformats.org/presentationml/2006/main">
  <p:tag name="PA" val="v5.2.2"/>
</p:tagLst>
</file>

<file path=ppt/tags/tag37.xml><?xml version="1.0" encoding="utf-8"?>
<p:tagLst xmlns:p="http://schemas.openxmlformats.org/presentationml/2006/main">
  <p:tag name="PA" val="v5.2.2"/>
</p:tagLst>
</file>

<file path=ppt/tags/tag38.xml><?xml version="1.0" encoding="utf-8"?>
<p:tagLst xmlns:p="http://schemas.openxmlformats.org/presentationml/2006/main">
  <p:tag name="PA" val="v5.2.2"/>
</p:tagLst>
</file>

<file path=ppt/tags/tag39.xml><?xml version="1.0" encoding="utf-8"?>
<p:tagLst xmlns:p="http://schemas.openxmlformats.org/presentationml/2006/main">
  <p:tag name="PA" val="v5.2.2"/>
</p:tagLst>
</file>

<file path=ppt/tags/tag4.xml><?xml version="1.0" encoding="utf-8"?>
<p:tagLst xmlns:p="http://schemas.openxmlformats.org/presentationml/2006/main">
  <p:tag name="PA" val="v5.2.2"/>
</p:tagLst>
</file>

<file path=ppt/tags/tag40.xml><?xml version="1.0" encoding="utf-8"?>
<p:tagLst xmlns:p="http://schemas.openxmlformats.org/presentationml/2006/main">
  <p:tag name="PA" val="v5.2.2"/>
</p:tagLst>
</file>

<file path=ppt/tags/tag41.xml><?xml version="1.0" encoding="utf-8"?>
<p:tagLst xmlns:p="http://schemas.openxmlformats.org/presentationml/2006/main">
  <p:tag name="PA" val="v5.2.2"/>
</p:tagLst>
</file>

<file path=ppt/tags/tag42.xml><?xml version="1.0" encoding="utf-8"?>
<p:tagLst xmlns:p="http://schemas.openxmlformats.org/presentationml/2006/main">
  <p:tag name="PA" val="v5.2.2"/>
</p:tagLst>
</file>

<file path=ppt/tags/tag43.xml><?xml version="1.0" encoding="utf-8"?>
<p:tagLst xmlns:p="http://schemas.openxmlformats.org/presentationml/2006/main">
  <p:tag name="PA" val="v5.2.2"/>
</p:tagLst>
</file>

<file path=ppt/tags/tag44.xml><?xml version="1.0" encoding="utf-8"?>
<p:tagLst xmlns:p="http://schemas.openxmlformats.org/presentationml/2006/main">
  <p:tag name="PA" val="v5.2.2"/>
</p:tagLst>
</file>

<file path=ppt/tags/tag45.xml><?xml version="1.0" encoding="utf-8"?>
<p:tagLst xmlns:p="http://schemas.openxmlformats.org/presentationml/2006/main">
  <p:tag name="PA" val="v5.2.2"/>
</p:tagLst>
</file>

<file path=ppt/tags/tag46.xml><?xml version="1.0" encoding="utf-8"?>
<p:tagLst xmlns:p="http://schemas.openxmlformats.org/presentationml/2006/main">
  <p:tag name="PA" val="v5.2.2"/>
</p:tagLst>
</file>

<file path=ppt/tags/tag47.xml><?xml version="1.0" encoding="utf-8"?>
<p:tagLst xmlns:p="http://schemas.openxmlformats.org/presentationml/2006/main">
  <p:tag name="PA" val="v5.2.2"/>
</p:tagLst>
</file>

<file path=ppt/tags/tag48.xml><?xml version="1.0" encoding="utf-8"?>
<p:tagLst xmlns:p="http://schemas.openxmlformats.org/presentationml/2006/main">
  <p:tag name="PA" val="v5.2.2"/>
</p:tagLst>
</file>

<file path=ppt/tags/tag49.xml><?xml version="1.0" encoding="utf-8"?>
<p:tagLst xmlns:p="http://schemas.openxmlformats.org/presentationml/2006/main">
  <p:tag name="PA" val="v5.2.2"/>
</p:tagLst>
</file>

<file path=ppt/tags/tag5.xml><?xml version="1.0" encoding="utf-8"?>
<p:tagLst xmlns:p="http://schemas.openxmlformats.org/presentationml/2006/main">
  <p:tag name="PA" val="v5.2.2"/>
</p:tagLst>
</file>

<file path=ppt/tags/tag6.xml><?xml version="1.0" encoding="utf-8"?>
<p:tagLst xmlns:p="http://schemas.openxmlformats.org/presentationml/2006/main">
  <p:tag name="PA" val="v5.2.2"/>
</p:tagLst>
</file>

<file path=ppt/tags/tag7.xml><?xml version="1.0" encoding="utf-8"?>
<p:tagLst xmlns:p="http://schemas.openxmlformats.org/presentationml/2006/main">
  <p:tag name="PA" val="v5.2.2"/>
</p:tagLst>
</file>

<file path=ppt/tags/tag8.xml><?xml version="1.0" encoding="utf-8"?>
<p:tagLst xmlns:p="http://schemas.openxmlformats.org/presentationml/2006/main">
  <p:tag name="PA" val="v5.2.2"/>
</p:tagLst>
</file>

<file path=ppt/tags/tag9.xml><?xml version="1.0" encoding="utf-8"?>
<p:tagLst xmlns:p="http://schemas.openxmlformats.org/presentationml/2006/main">
  <p:tag name="PA" val="v5.2.2"/>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1135</Words>
  <Application>WPS 演示</Application>
  <PresentationFormat>宽屏</PresentationFormat>
  <Paragraphs>110</Paragraphs>
  <Slides>12</Slides>
  <Notes>5</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12</vt:i4>
      </vt:variant>
    </vt:vector>
  </HeadingPairs>
  <TitlesOfParts>
    <vt:vector size="31" baseType="lpstr">
      <vt:lpstr>Arial</vt:lpstr>
      <vt:lpstr>宋体</vt:lpstr>
      <vt:lpstr>Wingdings</vt:lpstr>
      <vt:lpstr>等线</vt:lpstr>
      <vt:lpstr>华光准圆_CNKI</vt:lpstr>
      <vt:lpstr>思源黑体 CN Light</vt:lpstr>
      <vt:lpstr>思源黑体 CN Light</vt:lpstr>
      <vt:lpstr>黑体</vt:lpstr>
      <vt:lpstr>思源黑体 CN Heavy</vt:lpstr>
      <vt:lpstr>思源黑体 CN Medium</vt:lpstr>
      <vt:lpstr>思源黑体 CN Heavy</vt:lpstr>
      <vt:lpstr>思源黑体 CN Medium</vt:lpstr>
      <vt:lpstr>楷体</vt:lpstr>
      <vt:lpstr>Calibri</vt:lpstr>
      <vt:lpstr>微软雅黑</vt:lpstr>
      <vt:lpstr>Arial Unicode MS</vt:lpstr>
      <vt:lpstr>等线 Light</vt:lpstr>
      <vt:lpstr>Calibri Light</vt:lpstr>
      <vt:lpstr>Office 主题​​</vt:lpstr>
      <vt:lpstr>复旦大学任重书院</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宁 罗</dc:creator>
  <cp:lastModifiedBy>倪张弛</cp:lastModifiedBy>
  <cp:revision>30</cp:revision>
  <dcterms:created xsi:type="dcterms:W3CDTF">2024-03-19T05:11:00Z</dcterms:created>
  <dcterms:modified xsi:type="dcterms:W3CDTF">2024-09-29T15:24:50Z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CB2454A6065D4622B75F2727F3F17C73_13</vt:lpwstr>
  </property>
  <property fmtid="{D5CDD505-2E9C-101B-9397-08002B2CF9AE}" pid="3" name="KSOProductBuildVer">
    <vt:lpwstr>2052-12.1.0.16388</vt:lpwstr>
  </property>
</Properties>
</file>